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9" r:id="rId2"/>
    <p:sldId id="268" r:id="rId3"/>
    <p:sldId id="269" r:id="rId4"/>
    <p:sldId id="258" r:id="rId5"/>
    <p:sldId id="261" r:id="rId6"/>
    <p:sldId id="271" r:id="rId7"/>
    <p:sldId id="273" r:id="rId8"/>
    <p:sldId id="274" r:id="rId9"/>
    <p:sldId id="276" r:id="rId10"/>
    <p:sldId id="277" r:id="rId11"/>
    <p:sldId id="283" r:id="rId12"/>
    <p:sldId id="284" r:id="rId13"/>
    <p:sldId id="281" r:id="rId14"/>
    <p:sldId id="282" r:id="rId15"/>
    <p:sldId id="279" r:id="rId16"/>
    <p:sldId id="280" r:id="rId17"/>
    <p:sldId id="289" r:id="rId18"/>
    <p:sldId id="286" r:id="rId19"/>
    <p:sldId id="290" r:id="rId20"/>
    <p:sldId id="292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5" r:id="rId31"/>
    <p:sldId id="285" r:id="rId32"/>
    <p:sldId id="307" r:id="rId33"/>
    <p:sldId id="308" r:id="rId3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F5C91-8972-4603-A606-3344E2D3B914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6AB7A-D6A4-4C96-A8C6-215AA0DAA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793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817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265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66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6AB7A-D6A4-4C96-A8C6-215AA0DAAB4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949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Правильное ударение в словосочетании «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магде́бургские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тарелки» ставится на второй слог первого слова («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МагдЕбургские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»). Это соответствует немецкому произношению названия города Магдебург (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Magdeburg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Сам эксперимент был проведен именно там знаменитым физиком Отто фон </a:t>
            </a:r>
            <a:r>
              <a:rPr lang="ru-R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Герике</a:t>
            </a:r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демонстрируя силу атмосферного давления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6AB7A-D6A4-4C96-A8C6-215AA0DAAB42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474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26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66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26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66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26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66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26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414A4-DD9A-4183-A3D8-9336CF8D6163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46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3BB2D6-85B4-48E1-B982-A7F4F0856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7B3E79F-D810-455C-BB25-1C43DBA17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B2E40A-3F11-4305-ACBC-6B1D7593A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F6FAFD7-5114-4F14-AF45-11805FF22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AE0328D-8A0E-4AC6-BB2D-091F05D65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224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D36640-C78F-465F-940E-67BD30A46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2906F31-E6D9-44D4-B8D7-51AB174B9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21B491-DD8F-4E5A-B2A0-613F5A3AD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41FFAC7-E719-4428-B3C8-9A68EE7D6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71EFD6-A93D-4F43-8532-A6A1F43D3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868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BFDE565-8508-491A-9D09-882505C71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272919F-174E-4706-B1A1-03CB9CB386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9A20F35-A0C9-4308-A3C4-A025E0D48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C6DF58-3C12-4FBF-A374-8DC5DF104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EB4CD9-75C9-4942-BDC1-187A96FF2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0988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F2EC22-F3DE-48FB-A52A-B352347F4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8020D3-95AE-4B8A-A58F-6A8EDB43F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1D89369-EB4E-4209-B155-D2B5AD0C0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C3EC819-D09C-4913-A7F6-40A005889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B13FEC-D4C3-4DE2-A0D9-933FD8C23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94664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7FF8A1-C24D-4D1D-BDCF-0CFA863C8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4A1F660-E73D-44C9-AD48-3B90C8F12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F2615C-63A9-4823-9F20-C76D419AD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849D0B0-9967-4A8F-AE39-D6E01EA8D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FAAA440-2C86-42D6-8A57-AB4EACADD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34748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F8C52E-40C7-4378-980D-51812C76F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D6DF72-28F5-4262-89DC-002D870797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BCAED1A-2A60-4A83-896B-C88412A856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3D0DD72-7B6C-418C-B461-BE8B1C3B3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11FA1AB-37E2-4019-B1C7-4CCF85ECA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78B0999-CDFC-493C-BF4B-66F21FD32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1485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BD5CE0-7247-41B1-8CBA-86FD9AF50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982164-5415-4A8F-A0EF-0DC66E400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923388A-871D-404C-A53F-E45CB1348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1C02BBA-A96C-4525-9A42-9CF370814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4A21786-1558-4447-A715-8DBFF26905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4F27969-2A2D-41A8-BE6E-437D0B288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BC9AA7A-1CA4-4831-801B-2613C62A3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EBEF9CD-926F-4879-B6B2-8DED9BAB2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51644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D866C7-89C0-4A54-BDC1-6D821486F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6351D6C-5D65-4364-8EBF-B87996FE7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D74A74A-B7F0-422A-AE16-2C32814E4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332C1CC-3FD2-4FEC-B27B-9D40F2BC5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556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00966D5-CBDD-4831-A6CB-A5E520DFC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30926FA-6124-416E-9A50-464BC6F3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F84F4E7-B410-4546-97AC-00A739441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0610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2DF782-ADFA-4243-9E78-1A035D416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3DBDD03-CBB2-4D63-AED4-80C8EE2C9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0234654-56E4-46A9-AA46-A265DAB52C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BF4B811-4FCF-4E52-A510-585E9E296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33328D0-12C5-4197-9FA0-92B2FD787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31FD70C-DE79-4A70-9209-3722B8044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392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A894BB-2670-4D7E-AFBC-7B0D05409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7A50309-8B62-4F07-A6EE-15DF967E6B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E3AF856-AFE6-4090-AD5F-96E84808D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5F8BF5E-E3CE-449F-90BF-049179A23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41C529E-43BC-4BE9-928D-D3EEC1E36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C6F1814-9FA2-4D0D-A201-5C1787EF7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0198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55ADB4-4CCC-4A34-9937-252F5709D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DD0F1BB-05F2-4C43-BE0D-EA184EBFC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31CF4D-7CD2-421D-8A56-25FE2A96ED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F0F6F-32FA-416E-AC76-4C879E947B3F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FF71D5-F649-4BC7-A9DC-7526161621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7D06EFE-552C-44AE-A713-EE33DB04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89823-2EAA-4B3C-B486-0D7395D9882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4273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2E3A550-69B1-40C8-BF07-FA7CCC4F9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83276" y="-1353361"/>
            <a:ext cx="14358552" cy="956472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837D725-C6D3-46D8-A718-CB66354B2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779" y="0"/>
            <a:ext cx="10515600" cy="24745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2000" dirty="0">
                <a:solidFill>
                  <a:srgbClr val="002060"/>
                </a:solidFill>
              </a:rPr>
              <a:t>К</a:t>
            </a:r>
            <a:r>
              <a:rPr lang="ru-RU" sz="12000" dirty="0">
                <a:solidFill>
                  <a:srgbClr val="FF0000"/>
                </a:solidFill>
              </a:rPr>
              <a:t>В</a:t>
            </a:r>
            <a:r>
              <a:rPr lang="ru-RU" sz="12000" dirty="0">
                <a:solidFill>
                  <a:srgbClr val="002060"/>
                </a:solidFill>
              </a:rPr>
              <a:t>И</a:t>
            </a:r>
            <a:r>
              <a:rPr lang="ru-RU" sz="12000" dirty="0">
                <a:solidFill>
                  <a:srgbClr val="0070C0"/>
                </a:solidFill>
              </a:rPr>
              <a:t>З</a:t>
            </a:r>
            <a:endParaRPr lang="x-none" sz="12000" dirty="0">
              <a:solidFill>
                <a:srgbClr val="0070C0"/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3BF7A591-9B3C-449B-9656-10CF22A3C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7901" y="210343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4400" b="1" dirty="0">
                <a:solidFill>
                  <a:srgbClr val="0F1115"/>
                </a:solidFill>
                <a:effectLst/>
                <a:latin typeface="quote-cjk-patch"/>
                <a:ea typeface="DengXian" panose="02010600030101010101" pitchFamily="2" charset="-122"/>
                <a:cs typeface="Arial" panose="020B0604020202020204" pitchFamily="34" charset="0"/>
              </a:rPr>
              <a:t>Три закона Ньютона: </a:t>
            </a:r>
            <a:r>
              <a:rPr lang="ru-RU" sz="4400" b="1" dirty="0" smtClean="0">
                <a:solidFill>
                  <a:srgbClr val="0F1115"/>
                </a:solidFill>
                <a:effectLst/>
                <a:latin typeface="quote-cjk-patch"/>
                <a:ea typeface="DengXian" panose="02010600030101010101" pitchFamily="2" charset="-122"/>
                <a:cs typeface="Arial" panose="020B0604020202020204" pitchFamily="34" charset="0"/>
              </a:rPr>
              <a:t/>
            </a:r>
            <a:br>
              <a:rPr lang="ru-RU" sz="4400" b="1" dirty="0" smtClean="0">
                <a:solidFill>
                  <a:srgbClr val="0F1115"/>
                </a:solidFill>
                <a:effectLst/>
                <a:latin typeface="quote-cjk-patch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x-none" sz="4400" b="1" dirty="0" smtClean="0">
                <a:solidFill>
                  <a:srgbClr val="0F1115"/>
                </a:solidFill>
                <a:effectLst/>
                <a:latin typeface="quote-cjk-patch"/>
                <a:ea typeface="DengXian" panose="02010600030101010101" pitchFamily="2" charset="-122"/>
                <a:cs typeface="Arial" panose="020B0604020202020204" pitchFamily="34" charset="0"/>
              </a:rPr>
              <a:t>от </a:t>
            </a:r>
            <a:r>
              <a:rPr lang="x-none" sz="4400" b="1" dirty="0">
                <a:solidFill>
                  <a:srgbClr val="0F1115"/>
                </a:solidFill>
                <a:effectLst/>
                <a:latin typeface="quote-cjk-patch"/>
                <a:ea typeface="DengXian" panose="02010600030101010101" pitchFamily="2" charset="-122"/>
                <a:cs typeface="Arial" panose="020B0604020202020204" pitchFamily="34" charset="0"/>
              </a:rPr>
              <a:t>идей до применения</a:t>
            </a:r>
            <a:r>
              <a:rPr lang="ru-RU" b="1" dirty="0"/>
              <a:t/>
            </a:r>
            <a:br>
              <a:rPr lang="ru-RU" b="1" dirty="0"/>
            </a:br>
            <a:endParaRPr lang="x-non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685" y="5771827"/>
            <a:ext cx="2704128" cy="1081651"/>
          </a:xfrm>
          <a:prstGeom prst="rect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943117" y="1010557"/>
            <a:ext cx="10869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2 задание. </a:t>
            </a:r>
            <a:r>
              <a:rPr lang="ru-RU" sz="3600" b="1" dirty="0"/>
              <a:t>На тело массой 4 кг действует сила 12 Н. Каково ускорение тела?</a:t>
            </a:r>
            <a:br>
              <a:rPr lang="ru-RU" sz="3600" b="1" dirty="0"/>
            </a:br>
            <a:endParaRPr lang="ru-RU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001108" y="3785698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48 м/с²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99122" y="4950101"/>
            <a:ext cx="4201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3 м/с²</a:t>
            </a:r>
            <a:br>
              <a:rPr lang="ru-RU" sz="2000" b="1" dirty="0"/>
            </a:b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490223" y="3765878"/>
            <a:ext cx="403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0.3 м/с²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83551" y="4946663"/>
            <a:ext cx="3920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 м/с²</a:t>
            </a:r>
          </a:p>
          <a:p>
            <a:pPr>
              <a:spcAft>
                <a:spcPts val="600"/>
              </a:spcAft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46" name="TextBox 45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47" name="TextBox 46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48" name="TextBox 47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638" y="2419354"/>
            <a:ext cx="2474913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9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3117" y="1010557"/>
            <a:ext cx="108699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3 задание.</a:t>
            </a:r>
            <a:r>
              <a:rPr lang="ru-RU" sz="3400" dirty="0"/>
              <a:t> </a:t>
            </a:r>
            <a:r>
              <a:rPr lang="ru-RU" sz="3600" dirty="0"/>
              <a:t>Лошадь тянет телегу. Согласно третьему закону Ньютона, сила, с которой лошадь действует на телегу...</a:t>
            </a:r>
            <a:br>
              <a:rPr lang="ru-RU" sz="3600" dirty="0"/>
            </a:br>
            <a:endParaRPr lang="ru-RU" sz="2000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99122" y="3760828"/>
            <a:ext cx="3994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Больше силы, с которой телега действует на лошадь</a:t>
            </a:r>
            <a:br>
              <a:rPr lang="ru-RU" sz="2000" dirty="0"/>
            </a:b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Направлена в ту же сторону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83551" y="3212916"/>
            <a:ext cx="4035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Равна по модулю и противоположна по направлению силе, с которой телега действует на лошадь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83551" y="4946663"/>
            <a:ext cx="3920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Меньше силы, с которой телега действует на лошадь, из-за трения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34" name="TextBox 33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35" name="TextBox 34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42555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685" y="5771827"/>
            <a:ext cx="2704128" cy="1081651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943117" y="1010557"/>
            <a:ext cx="108699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3 задание.</a:t>
            </a:r>
            <a:r>
              <a:rPr lang="ru-RU" sz="3400" dirty="0"/>
              <a:t> </a:t>
            </a:r>
            <a:r>
              <a:rPr lang="ru-RU" sz="3600" dirty="0"/>
              <a:t>Лошадь тянет телегу. Согласно третьему закону Ньютона, сила, с которой лошадь действует на телегу...</a:t>
            </a:r>
            <a:br>
              <a:rPr lang="ru-RU" sz="3600" dirty="0"/>
            </a:b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999122" y="3760828"/>
            <a:ext cx="3994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Больше силы, с которой телега действует на лошадь</a:t>
            </a:r>
            <a:br>
              <a:rPr lang="ru-RU" sz="2000" dirty="0"/>
            </a:b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Направлена в ту же сторону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83551" y="3212916"/>
            <a:ext cx="4035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Равна по модулю и противоположна по направлению силе, с которой телега действует на лошадь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83551" y="4946663"/>
            <a:ext cx="3920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Меньше силы, с которой телега действует на лошадь, из-за трения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25" name="TextBox 24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26" name="TextBox 25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27" name="TextBox 26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249508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3117" y="1010557"/>
            <a:ext cx="10869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4 задание.</a:t>
            </a:r>
            <a:r>
              <a:rPr lang="ru-RU" sz="3400" dirty="0"/>
              <a:t> </a:t>
            </a:r>
            <a:r>
              <a:rPr lang="ru-RU" sz="3600" dirty="0"/>
              <a:t>Яблоко массой 200 г лежит на столе. Чему равен вес яблока? (g ≈ 10 Н/кг)</a:t>
            </a:r>
            <a:br>
              <a:rPr lang="ru-RU" sz="3600" dirty="0"/>
            </a:br>
            <a:endParaRPr lang="ru-RU" sz="2000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02666" y="3748988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0.2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2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83551" y="3748988"/>
            <a:ext cx="403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20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83551" y="4946663"/>
            <a:ext cx="392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200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34" name="TextBox 33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35" name="TextBox 34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42555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685" y="5771827"/>
            <a:ext cx="2704128" cy="1081651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943117" y="1010557"/>
            <a:ext cx="10869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4 задание.</a:t>
            </a:r>
            <a:r>
              <a:rPr lang="ru-RU" sz="3400" dirty="0"/>
              <a:t> </a:t>
            </a:r>
            <a:r>
              <a:rPr lang="ru-RU" sz="3600" dirty="0"/>
              <a:t>Яблоко массой 200 г лежит на столе. Чему равен вес яблока? (g ≈ 10 Н/кг)</a:t>
            </a:r>
            <a:br>
              <a:rPr lang="ru-RU" sz="3600" dirty="0"/>
            </a:b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2102666" y="3748988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0.2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2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83551" y="3748988"/>
            <a:ext cx="403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20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83551" y="4946663"/>
            <a:ext cx="392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200 Н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25" name="TextBox 24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26" name="TextBox 25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27" name="TextBox 26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249508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3117" y="1010557"/>
            <a:ext cx="10869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5 задание.</a:t>
            </a:r>
            <a:r>
              <a:rPr lang="ru-RU" sz="3400" dirty="0"/>
              <a:t> </a:t>
            </a:r>
            <a:r>
              <a:rPr lang="ru-RU" sz="3600" dirty="0"/>
              <a:t>Автомобиль начинает двигаться с места. Какие силы заставляют его двигаться вперёд?</a:t>
            </a:r>
            <a:br>
              <a:rPr lang="ru-RU" sz="3600" dirty="0"/>
            </a:br>
            <a:endParaRPr lang="ru-RU" sz="2000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01108" y="3744596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Сила тяги двигателя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Сила трения колёс о дорогу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83551" y="3748988"/>
            <a:ext cx="4035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Сила реакции опоры</a:t>
            </a:r>
            <a:br>
              <a:rPr lang="ru-RU" sz="2000" dirty="0"/>
            </a:b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83551" y="4946663"/>
            <a:ext cx="392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Сила тяжести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34" name="TextBox 33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35" name="TextBox 34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42555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685" y="5771827"/>
            <a:ext cx="2704128" cy="1081651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943117" y="1010557"/>
            <a:ext cx="10869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5 задание.</a:t>
            </a:r>
            <a:r>
              <a:rPr lang="ru-RU" sz="3400" dirty="0"/>
              <a:t> </a:t>
            </a:r>
            <a:r>
              <a:rPr lang="ru-RU" sz="3600" b="1" dirty="0"/>
              <a:t>Автомобиль начинает двигаться с места. Какие силы заставляют его двигаться вперёд?</a:t>
            </a:r>
            <a:br>
              <a:rPr lang="ru-RU" sz="3600" b="1" dirty="0"/>
            </a:b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001108" y="3744596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Сила тяги двигателя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Сила трения колёс о дорогу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83551" y="3748988"/>
            <a:ext cx="4035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Сила реакции опоры</a:t>
            </a:r>
            <a:br>
              <a:rPr lang="ru-RU" sz="2000" b="1" dirty="0"/>
            </a:b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83551" y="4946663"/>
            <a:ext cx="392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Сила тяжести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25" name="TextBox 24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26" name="TextBox 25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27" name="TextBox 26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7"/>
          <a:stretch/>
        </p:blipFill>
        <p:spPr bwMode="auto">
          <a:xfrm>
            <a:off x="10268583" y="1798582"/>
            <a:ext cx="1799591" cy="1591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08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41">
            <a:extLst>
              <a:ext uri="{FF2B5EF4-FFF2-40B4-BE49-F238E27FC236}">
                <a16:creationId xmlns:a16="http://schemas.microsoft.com/office/drawing/2014/main" xmlns="" id="{CF6F7D59-148E-6D4F-9402-0987051E0970}"/>
              </a:ext>
            </a:extLst>
          </p:cNvPr>
          <p:cNvSpPr/>
          <p:nvPr/>
        </p:nvSpPr>
        <p:spPr>
          <a:xfrm>
            <a:off x="3629608" y="4285664"/>
            <a:ext cx="4932782" cy="717306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spc="600" dirty="0"/>
              <a:t>  </a:t>
            </a:r>
            <a:r>
              <a:rPr lang="ru-RU" sz="2400" b="1" spc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Сдаем листочки</a:t>
            </a:r>
            <a:endParaRPr lang="es-ES" sz="2400" b="1" spc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 380">
            <a:extLst>
              <a:ext uri="{FF2B5EF4-FFF2-40B4-BE49-F238E27FC236}">
                <a16:creationId xmlns:a16="http://schemas.microsoft.com/office/drawing/2014/main" xmlns="" id="{433DCE2B-0102-E94A-994F-6C9C6F040337}"/>
              </a:ext>
            </a:extLst>
          </p:cNvPr>
          <p:cNvSpPr/>
          <p:nvPr/>
        </p:nvSpPr>
        <p:spPr>
          <a:xfrm>
            <a:off x="7837058" y="4466769"/>
            <a:ext cx="261838" cy="355095"/>
          </a:xfrm>
          <a:custGeom>
            <a:avLst/>
            <a:gdLst>
              <a:gd name="connsiteX0" fmla="*/ 4657846 w 5056909"/>
              <a:gd name="connsiteY0" fmla="*/ 6858000 h 6858000"/>
              <a:gd name="connsiteX1" fmla="*/ 406666 w 5056909"/>
              <a:gd name="connsiteY1" fmla="*/ 6858000 h 6858000"/>
              <a:gd name="connsiteX2" fmla="*/ 0 w 5056909"/>
              <a:gd name="connsiteY2" fmla="*/ 6451335 h 6858000"/>
              <a:gd name="connsiteX3" fmla="*/ 0 w 5056909"/>
              <a:gd name="connsiteY3" fmla="*/ 406666 h 6858000"/>
              <a:gd name="connsiteX4" fmla="*/ 406666 w 5056909"/>
              <a:gd name="connsiteY4" fmla="*/ 0 h 6858000"/>
              <a:gd name="connsiteX5" fmla="*/ 4657838 w 5056909"/>
              <a:gd name="connsiteY5" fmla="*/ 0 h 6858000"/>
              <a:gd name="connsiteX6" fmla="*/ 5064503 w 5056909"/>
              <a:gd name="connsiteY6" fmla="*/ 406666 h 6858000"/>
              <a:gd name="connsiteX7" fmla="*/ 5064503 w 5056909"/>
              <a:gd name="connsiteY7" fmla="*/ 6450564 h 6858000"/>
              <a:gd name="connsiteX8" fmla="*/ 4657846 w 5056909"/>
              <a:gd name="connsiteY8" fmla="*/ 6858000 h 6858000"/>
              <a:gd name="connsiteX9" fmla="*/ 406666 w 5056909"/>
              <a:gd name="connsiteY9" fmla="*/ 307502 h 6858000"/>
              <a:gd name="connsiteX10" fmla="*/ 306731 w 5056909"/>
              <a:gd name="connsiteY10" fmla="*/ 407436 h 6858000"/>
              <a:gd name="connsiteX11" fmla="*/ 306731 w 5056909"/>
              <a:gd name="connsiteY11" fmla="*/ 6451335 h 6858000"/>
              <a:gd name="connsiteX12" fmla="*/ 406666 w 5056909"/>
              <a:gd name="connsiteY12" fmla="*/ 6551270 h 6858000"/>
              <a:gd name="connsiteX13" fmla="*/ 4657838 w 5056909"/>
              <a:gd name="connsiteY13" fmla="*/ 6551270 h 6858000"/>
              <a:gd name="connsiteX14" fmla="*/ 4757773 w 5056909"/>
              <a:gd name="connsiteY14" fmla="*/ 6451335 h 6858000"/>
              <a:gd name="connsiteX15" fmla="*/ 4757773 w 5056909"/>
              <a:gd name="connsiteY15" fmla="*/ 406666 h 6858000"/>
              <a:gd name="connsiteX16" fmla="*/ 4657838 w 5056909"/>
              <a:gd name="connsiteY16" fmla="*/ 306731 h 6858000"/>
              <a:gd name="connsiteX17" fmla="*/ 406666 w 5056909"/>
              <a:gd name="connsiteY17" fmla="*/ 306731 h 6858000"/>
              <a:gd name="connsiteX18" fmla="*/ 406666 w 5056909"/>
              <a:gd name="connsiteY18" fmla="*/ 307502 h 6858000"/>
              <a:gd name="connsiteX19" fmla="*/ 4052074 w 5056909"/>
              <a:gd name="connsiteY19" fmla="*/ 4815433 h 6858000"/>
              <a:gd name="connsiteX20" fmla="*/ 3902938 w 5056909"/>
              <a:gd name="connsiteY20" fmla="*/ 4666298 h 6858000"/>
              <a:gd name="connsiteX21" fmla="*/ 2117130 w 5056909"/>
              <a:gd name="connsiteY21" fmla="*/ 4666298 h 6858000"/>
              <a:gd name="connsiteX22" fmla="*/ 1967995 w 5056909"/>
              <a:gd name="connsiteY22" fmla="*/ 4815433 h 6858000"/>
              <a:gd name="connsiteX23" fmla="*/ 2117130 w 5056909"/>
              <a:gd name="connsiteY23" fmla="*/ 4964569 h 6858000"/>
              <a:gd name="connsiteX24" fmla="*/ 3893708 w 5056909"/>
              <a:gd name="connsiteY24" fmla="*/ 4964569 h 6858000"/>
              <a:gd name="connsiteX25" fmla="*/ 4052074 w 5056909"/>
              <a:gd name="connsiteY25" fmla="*/ 4815433 h 6858000"/>
              <a:gd name="connsiteX26" fmla="*/ 4052074 w 5056909"/>
              <a:gd name="connsiteY26" fmla="*/ 5737168 h 6858000"/>
              <a:gd name="connsiteX27" fmla="*/ 3902938 w 5056909"/>
              <a:gd name="connsiteY27" fmla="*/ 5588032 h 6858000"/>
              <a:gd name="connsiteX28" fmla="*/ 2117130 w 5056909"/>
              <a:gd name="connsiteY28" fmla="*/ 5588032 h 6858000"/>
              <a:gd name="connsiteX29" fmla="*/ 1967995 w 5056909"/>
              <a:gd name="connsiteY29" fmla="*/ 5737168 h 6858000"/>
              <a:gd name="connsiteX30" fmla="*/ 2117130 w 5056909"/>
              <a:gd name="connsiteY30" fmla="*/ 5886303 h 6858000"/>
              <a:gd name="connsiteX31" fmla="*/ 3893708 w 5056909"/>
              <a:gd name="connsiteY31" fmla="*/ 5886303 h 6858000"/>
              <a:gd name="connsiteX32" fmla="*/ 4052074 w 5056909"/>
              <a:gd name="connsiteY32" fmla="*/ 5737168 h 6858000"/>
              <a:gd name="connsiteX33" fmla="*/ 4052074 w 5056909"/>
              <a:gd name="connsiteY33" fmla="*/ 3902168 h 6858000"/>
              <a:gd name="connsiteX34" fmla="*/ 3902938 w 5056909"/>
              <a:gd name="connsiteY34" fmla="*/ 3753032 h 6858000"/>
              <a:gd name="connsiteX35" fmla="*/ 2117130 w 5056909"/>
              <a:gd name="connsiteY35" fmla="*/ 3753032 h 6858000"/>
              <a:gd name="connsiteX36" fmla="*/ 1967995 w 5056909"/>
              <a:gd name="connsiteY36" fmla="*/ 3902168 h 6858000"/>
              <a:gd name="connsiteX37" fmla="*/ 2117130 w 5056909"/>
              <a:gd name="connsiteY37" fmla="*/ 4051303 h 6858000"/>
              <a:gd name="connsiteX38" fmla="*/ 3893708 w 5056909"/>
              <a:gd name="connsiteY38" fmla="*/ 4051303 h 6858000"/>
              <a:gd name="connsiteX39" fmla="*/ 4052074 w 5056909"/>
              <a:gd name="connsiteY39" fmla="*/ 3902168 h 6858000"/>
              <a:gd name="connsiteX40" fmla="*/ 4052074 w 5056909"/>
              <a:gd name="connsiteY40" fmla="*/ 2997344 h 6858000"/>
              <a:gd name="connsiteX41" fmla="*/ 3902938 w 5056909"/>
              <a:gd name="connsiteY41" fmla="*/ 2848209 h 6858000"/>
              <a:gd name="connsiteX42" fmla="*/ 2117130 w 5056909"/>
              <a:gd name="connsiteY42" fmla="*/ 2848209 h 6858000"/>
              <a:gd name="connsiteX43" fmla="*/ 1967995 w 5056909"/>
              <a:gd name="connsiteY43" fmla="*/ 2997344 h 6858000"/>
              <a:gd name="connsiteX44" fmla="*/ 2117130 w 5056909"/>
              <a:gd name="connsiteY44" fmla="*/ 3146480 h 6858000"/>
              <a:gd name="connsiteX45" fmla="*/ 3893708 w 5056909"/>
              <a:gd name="connsiteY45" fmla="*/ 3146480 h 6858000"/>
              <a:gd name="connsiteX46" fmla="*/ 4052074 w 5056909"/>
              <a:gd name="connsiteY46" fmla="*/ 2997344 h 6858000"/>
              <a:gd name="connsiteX47" fmla="*/ 4035163 w 5056909"/>
              <a:gd name="connsiteY47" fmla="*/ 2092530 h 6858000"/>
              <a:gd name="connsiteX48" fmla="*/ 3886027 w 5056909"/>
              <a:gd name="connsiteY48" fmla="*/ 1943395 h 6858000"/>
              <a:gd name="connsiteX49" fmla="*/ 2117901 w 5056909"/>
              <a:gd name="connsiteY49" fmla="*/ 1943395 h 6858000"/>
              <a:gd name="connsiteX50" fmla="*/ 1968766 w 5056909"/>
              <a:gd name="connsiteY50" fmla="*/ 2092530 h 6858000"/>
              <a:gd name="connsiteX51" fmla="*/ 2117901 w 5056909"/>
              <a:gd name="connsiteY51" fmla="*/ 2241666 h 6858000"/>
              <a:gd name="connsiteX52" fmla="*/ 3886019 w 5056909"/>
              <a:gd name="connsiteY52" fmla="*/ 2241666 h 6858000"/>
              <a:gd name="connsiteX53" fmla="*/ 4035163 w 5056909"/>
              <a:gd name="connsiteY53" fmla="*/ 2092530 h 6858000"/>
              <a:gd name="connsiteX54" fmla="*/ 4035163 w 5056909"/>
              <a:gd name="connsiteY54" fmla="*/ 1179256 h 6858000"/>
              <a:gd name="connsiteX55" fmla="*/ 3886027 w 5056909"/>
              <a:gd name="connsiteY55" fmla="*/ 1030120 h 6858000"/>
              <a:gd name="connsiteX56" fmla="*/ 2117901 w 5056909"/>
              <a:gd name="connsiteY56" fmla="*/ 1030120 h 6858000"/>
              <a:gd name="connsiteX57" fmla="*/ 1968766 w 5056909"/>
              <a:gd name="connsiteY57" fmla="*/ 1179256 h 6858000"/>
              <a:gd name="connsiteX58" fmla="*/ 2117901 w 5056909"/>
              <a:gd name="connsiteY58" fmla="*/ 1328391 h 6858000"/>
              <a:gd name="connsiteX59" fmla="*/ 3886019 w 5056909"/>
              <a:gd name="connsiteY59" fmla="*/ 1328391 h 6858000"/>
              <a:gd name="connsiteX60" fmla="*/ 4035163 w 5056909"/>
              <a:gd name="connsiteY60" fmla="*/ 1179256 h 6858000"/>
              <a:gd name="connsiteX61" fmla="*/ 1170804 w 5056909"/>
              <a:gd name="connsiteY61" fmla="*/ 1452935 h 6858000"/>
              <a:gd name="connsiteX62" fmla="*/ 1552869 w 5056909"/>
              <a:gd name="connsiteY62" fmla="*/ 1070870 h 6858000"/>
              <a:gd name="connsiteX63" fmla="*/ 1552869 w 5056909"/>
              <a:gd name="connsiteY63" fmla="*/ 854851 h 6858000"/>
              <a:gd name="connsiteX64" fmla="*/ 1336851 w 5056909"/>
              <a:gd name="connsiteY64" fmla="*/ 854851 h 6858000"/>
              <a:gd name="connsiteX65" fmla="*/ 1063181 w 5056909"/>
              <a:gd name="connsiteY65" fmla="*/ 1129293 h 6858000"/>
              <a:gd name="connsiteX66" fmla="*/ 1013209 w 5056909"/>
              <a:gd name="connsiteY66" fmla="*/ 1079321 h 6858000"/>
              <a:gd name="connsiteX67" fmla="*/ 797191 w 5056909"/>
              <a:gd name="connsiteY67" fmla="*/ 1079321 h 6858000"/>
              <a:gd name="connsiteX68" fmla="*/ 797191 w 5056909"/>
              <a:gd name="connsiteY68" fmla="*/ 1295339 h 6858000"/>
              <a:gd name="connsiteX69" fmla="*/ 954786 w 5056909"/>
              <a:gd name="connsiteY69" fmla="*/ 1452935 h 6858000"/>
              <a:gd name="connsiteX70" fmla="*/ 1062410 w 5056909"/>
              <a:gd name="connsiteY70" fmla="*/ 1494447 h 6858000"/>
              <a:gd name="connsiteX71" fmla="*/ 1170804 w 5056909"/>
              <a:gd name="connsiteY71" fmla="*/ 1452935 h 6858000"/>
              <a:gd name="connsiteX72" fmla="*/ 1170804 w 5056909"/>
              <a:gd name="connsiteY72" fmla="*/ 2391572 h 6858000"/>
              <a:gd name="connsiteX73" fmla="*/ 1552869 w 5056909"/>
              <a:gd name="connsiteY73" fmla="*/ 2009507 h 6858000"/>
              <a:gd name="connsiteX74" fmla="*/ 1552869 w 5056909"/>
              <a:gd name="connsiteY74" fmla="*/ 1793488 h 6858000"/>
              <a:gd name="connsiteX75" fmla="*/ 1336851 w 5056909"/>
              <a:gd name="connsiteY75" fmla="*/ 1793488 h 6858000"/>
              <a:gd name="connsiteX76" fmla="*/ 1063181 w 5056909"/>
              <a:gd name="connsiteY76" fmla="*/ 2067159 h 6858000"/>
              <a:gd name="connsiteX77" fmla="*/ 1013209 w 5056909"/>
              <a:gd name="connsiteY77" fmla="*/ 2017187 h 6858000"/>
              <a:gd name="connsiteX78" fmla="*/ 797191 w 5056909"/>
              <a:gd name="connsiteY78" fmla="*/ 2017187 h 6858000"/>
              <a:gd name="connsiteX79" fmla="*/ 797191 w 5056909"/>
              <a:gd name="connsiteY79" fmla="*/ 2233206 h 6858000"/>
              <a:gd name="connsiteX80" fmla="*/ 954786 w 5056909"/>
              <a:gd name="connsiteY80" fmla="*/ 2390801 h 6858000"/>
              <a:gd name="connsiteX81" fmla="*/ 1062410 w 5056909"/>
              <a:gd name="connsiteY81" fmla="*/ 2432313 h 6858000"/>
              <a:gd name="connsiteX82" fmla="*/ 1062410 w 5056909"/>
              <a:gd name="connsiteY82" fmla="*/ 2432313 h 6858000"/>
              <a:gd name="connsiteX83" fmla="*/ 1170804 w 5056909"/>
              <a:gd name="connsiteY83" fmla="*/ 2391572 h 6858000"/>
              <a:gd name="connsiteX84" fmla="*/ 1170804 w 5056909"/>
              <a:gd name="connsiteY84" fmla="*/ 3296395 h 6858000"/>
              <a:gd name="connsiteX85" fmla="*/ 1552869 w 5056909"/>
              <a:gd name="connsiteY85" fmla="*/ 2914330 h 6858000"/>
              <a:gd name="connsiteX86" fmla="*/ 1552869 w 5056909"/>
              <a:gd name="connsiteY86" fmla="*/ 2698311 h 6858000"/>
              <a:gd name="connsiteX87" fmla="*/ 1336851 w 5056909"/>
              <a:gd name="connsiteY87" fmla="*/ 2698311 h 6858000"/>
              <a:gd name="connsiteX88" fmla="*/ 1063181 w 5056909"/>
              <a:gd name="connsiteY88" fmla="*/ 2971982 h 6858000"/>
              <a:gd name="connsiteX89" fmla="*/ 1013209 w 5056909"/>
              <a:gd name="connsiteY89" fmla="*/ 2922010 h 6858000"/>
              <a:gd name="connsiteX90" fmla="*/ 797191 w 5056909"/>
              <a:gd name="connsiteY90" fmla="*/ 2922010 h 6858000"/>
              <a:gd name="connsiteX91" fmla="*/ 797191 w 5056909"/>
              <a:gd name="connsiteY91" fmla="*/ 3138029 h 6858000"/>
              <a:gd name="connsiteX92" fmla="*/ 954786 w 5056909"/>
              <a:gd name="connsiteY92" fmla="*/ 3295624 h 6858000"/>
              <a:gd name="connsiteX93" fmla="*/ 1062410 w 5056909"/>
              <a:gd name="connsiteY93" fmla="*/ 3337136 h 6858000"/>
              <a:gd name="connsiteX94" fmla="*/ 1062410 w 5056909"/>
              <a:gd name="connsiteY94" fmla="*/ 3337136 h 6858000"/>
              <a:gd name="connsiteX95" fmla="*/ 1170804 w 5056909"/>
              <a:gd name="connsiteY95" fmla="*/ 3296395 h 6858000"/>
              <a:gd name="connsiteX96" fmla="*/ 1170804 w 5056909"/>
              <a:gd name="connsiteY96" fmla="*/ 4201209 h 6858000"/>
              <a:gd name="connsiteX97" fmla="*/ 1552869 w 5056909"/>
              <a:gd name="connsiteY97" fmla="*/ 3819144 h 6858000"/>
              <a:gd name="connsiteX98" fmla="*/ 1552869 w 5056909"/>
              <a:gd name="connsiteY98" fmla="*/ 3603126 h 6858000"/>
              <a:gd name="connsiteX99" fmla="*/ 1336851 w 5056909"/>
              <a:gd name="connsiteY99" fmla="*/ 3603126 h 6858000"/>
              <a:gd name="connsiteX100" fmla="*/ 1063181 w 5056909"/>
              <a:gd name="connsiteY100" fmla="*/ 3876796 h 6858000"/>
              <a:gd name="connsiteX101" fmla="*/ 1004758 w 5056909"/>
              <a:gd name="connsiteY101" fmla="*/ 3826825 h 6858000"/>
              <a:gd name="connsiteX102" fmla="*/ 788739 w 5056909"/>
              <a:gd name="connsiteY102" fmla="*/ 3826825 h 6858000"/>
              <a:gd name="connsiteX103" fmla="*/ 788739 w 5056909"/>
              <a:gd name="connsiteY103" fmla="*/ 4042843 h 6858000"/>
              <a:gd name="connsiteX104" fmla="*/ 946335 w 5056909"/>
              <a:gd name="connsiteY104" fmla="*/ 4200439 h 6858000"/>
              <a:gd name="connsiteX105" fmla="*/ 1053959 w 5056909"/>
              <a:gd name="connsiteY105" fmla="*/ 4241950 h 6858000"/>
              <a:gd name="connsiteX106" fmla="*/ 1053959 w 5056909"/>
              <a:gd name="connsiteY106" fmla="*/ 4241950 h 6858000"/>
              <a:gd name="connsiteX107" fmla="*/ 1170804 w 5056909"/>
              <a:gd name="connsiteY107" fmla="*/ 4201209 h 6858000"/>
              <a:gd name="connsiteX108" fmla="*/ 1170804 w 5056909"/>
              <a:gd name="connsiteY108" fmla="*/ 5114484 h 6858000"/>
              <a:gd name="connsiteX109" fmla="*/ 1552869 w 5056909"/>
              <a:gd name="connsiteY109" fmla="*/ 4732419 h 6858000"/>
              <a:gd name="connsiteX110" fmla="*/ 1552869 w 5056909"/>
              <a:gd name="connsiteY110" fmla="*/ 4516400 h 6858000"/>
              <a:gd name="connsiteX111" fmla="*/ 1336851 w 5056909"/>
              <a:gd name="connsiteY111" fmla="*/ 4516400 h 6858000"/>
              <a:gd name="connsiteX112" fmla="*/ 1063181 w 5056909"/>
              <a:gd name="connsiteY112" fmla="*/ 4790071 h 6858000"/>
              <a:gd name="connsiteX113" fmla="*/ 1013209 w 5056909"/>
              <a:gd name="connsiteY113" fmla="*/ 4740099 h 6858000"/>
              <a:gd name="connsiteX114" fmla="*/ 797191 w 5056909"/>
              <a:gd name="connsiteY114" fmla="*/ 4740099 h 6858000"/>
              <a:gd name="connsiteX115" fmla="*/ 797191 w 5056909"/>
              <a:gd name="connsiteY115" fmla="*/ 4956117 h 6858000"/>
              <a:gd name="connsiteX116" fmla="*/ 954786 w 5056909"/>
              <a:gd name="connsiteY116" fmla="*/ 5113713 h 6858000"/>
              <a:gd name="connsiteX117" fmla="*/ 1062410 w 5056909"/>
              <a:gd name="connsiteY117" fmla="*/ 5155225 h 6858000"/>
              <a:gd name="connsiteX118" fmla="*/ 1062410 w 5056909"/>
              <a:gd name="connsiteY118" fmla="*/ 5155225 h 6858000"/>
              <a:gd name="connsiteX119" fmla="*/ 1170804 w 5056909"/>
              <a:gd name="connsiteY119" fmla="*/ 5114484 h 6858000"/>
              <a:gd name="connsiteX120" fmla="*/ 1170804 w 5056909"/>
              <a:gd name="connsiteY120" fmla="*/ 6027749 h 6858000"/>
              <a:gd name="connsiteX121" fmla="*/ 1552869 w 5056909"/>
              <a:gd name="connsiteY121" fmla="*/ 5645684 h 6858000"/>
              <a:gd name="connsiteX122" fmla="*/ 1552869 w 5056909"/>
              <a:gd name="connsiteY122" fmla="*/ 5429666 h 6858000"/>
              <a:gd name="connsiteX123" fmla="*/ 1336851 w 5056909"/>
              <a:gd name="connsiteY123" fmla="*/ 5429666 h 6858000"/>
              <a:gd name="connsiteX124" fmla="*/ 1063181 w 5056909"/>
              <a:gd name="connsiteY124" fmla="*/ 5703337 h 6858000"/>
              <a:gd name="connsiteX125" fmla="*/ 1004758 w 5056909"/>
              <a:gd name="connsiteY125" fmla="*/ 5653365 h 6858000"/>
              <a:gd name="connsiteX126" fmla="*/ 788739 w 5056909"/>
              <a:gd name="connsiteY126" fmla="*/ 5653365 h 6858000"/>
              <a:gd name="connsiteX127" fmla="*/ 788739 w 5056909"/>
              <a:gd name="connsiteY127" fmla="*/ 5869383 h 6858000"/>
              <a:gd name="connsiteX128" fmla="*/ 946335 w 5056909"/>
              <a:gd name="connsiteY128" fmla="*/ 6026979 h 6858000"/>
              <a:gd name="connsiteX129" fmla="*/ 1053959 w 5056909"/>
              <a:gd name="connsiteY129" fmla="*/ 6068490 h 6858000"/>
              <a:gd name="connsiteX130" fmla="*/ 1170804 w 5056909"/>
              <a:gd name="connsiteY130" fmla="*/ 60277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5056909" h="6858000">
                <a:moveTo>
                  <a:pt x="4657846" y="6858000"/>
                </a:moveTo>
                <a:lnTo>
                  <a:pt x="406666" y="6858000"/>
                </a:lnTo>
                <a:cubicBezTo>
                  <a:pt x="182187" y="6858000"/>
                  <a:pt x="0" y="6675042"/>
                  <a:pt x="0" y="6451335"/>
                </a:cubicBezTo>
                <a:lnTo>
                  <a:pt x="0" y="406666"/>
                </a:lnTo>
                <a:cubicBezTo>
                  <a:pt x="0" y="182196"/>
                  <a:pt x="182958" y="0"/>
                  <a:pt x="406666" y="0"/>
                </a:cubicBezTo>
                <a:lnTo>
                  <a:pt x="4657838" y="0"/>
                </a:lnTo>
                <a:cubicBezTo>
                  <a:pt x="4882316" y="0"/>
                  <a:pt x="5064503" y="182958"/>
                  <a:pt x="5064503" y="406666"/>
                </a:cubicBezTo>
                <a:lnTo>
                  <a:pt x="5064503" y="6450564"/>
                </a:lnTo>
                <a:cubicBezTo>
                  <a:pt x="5064512" y="6675042"/>
                  <a:pt x="4882316" y="6858000"/>
                  <a:pt x="4657846" y="6858000"/>
                </a:cubicBezTo>
                <a:close/>
                <a:moveTo>
                  <a:pt x="406666" y="307502"/>
                </a:moveTo>
                <a:cubicBezTo>
                  <a:pt x="348243" y="307502"/>
                  <a:pt x="306731" y="349013"/>
                  <a:pt x="306731" y="407436"/>
                </a:cubicBezTo>
                <a:lnTo>
                  <a:pt x="306731" y="6451335"/>
                </a:lnTo>
                <a:cubicBezTo>
                  <a:pt x="306731" y="6509758"/>
                  <a:pt x="348243" y="6551270"/>
                  <a:pt x="406666" y="6551270"/>
                </a:cubicBezTo>
                <a:lnTo>
                  <a:pt x="4657838" y="6551270"/>
                </a:lnTo>
                <a:cubicBezTo>
                  <a:pt x="4716261" y="6551270"/>
                  <a:pt x="4757773" y="6509758"/>
                  <a:pt x="4757773" y="6451335"/>
                </a:cubicBezTo>
                <a:lnTo>
                  <a:pt x="4757773" y="406666"/>
                </a:lnTo>
                <a:cubicBezTo>
                  <a:pt x="4757773" y="348243"/>
                  <a:pt x="4716261" y="306731"/>
                  <a:pt x="4657838" y="306731"/>
                </a:cubicBezTo>
                <a:lnTo>
                  <a:pt x="406666" y="306731"/>
                </a:lnTo>
                <a:lnTo>
                  <a:pt x="406666" y="307502"/>
                </a:lnTo>
                <a:close/>
                <a:moveTo>
                  <a:pt x="4052074" y="4815433"/>
                </a:moveTo>
                <a:cubicBezTo>
                  <a:pt x="4052074" y="4732410"/>
                  <a:pt x="3985962" y="4666298"/>
                  <a:pt x="3902938" y="4666298"/>
                </a:cubicBezTo>
                <a:lnTo>
                  <a:pt x="2117130" y="4666298"/>
                </a:lnTo>
                <a:cubicBezTo>
                  <a:pt x="2034107" y="4666298"/>
                  <a:pt x="1967995" y="4732410"/>
                  <a:pt x="1967995" y="4815433"/>
                </a:cubicBezTo>
                <a:cubicBezTo>
                  <a:pt x="1967995" y="4898457"/>
                  <a:pt x="2034107" y="4964569"/>
                  <a:pt x="2117130" y="4964569"/>
                </a:cubicBezTo>
                <a:lnTo>
                  <a:pt x="3893708" y="4964569"/>
                </a:lnTo>
                <a:cubicBezTo>
                  <a:pt x="3976731" y="4965339"/>
                  <a:pt x="4052074" y="4898466"/>
                  <a:pt x="4052074" y="4815433"/>
                </a:cubicBezTo>
                <a:close/>
                <a:moveTo>
                  <a:pt x="4052074" y="5737168"/>
                </a:moveTo>
                <a:cubicBezTo>
                  <a:pt x="4052074" y="5654144"/>
                  <a:pt x="3985962" y="5588032"/>
                  <a:pt x="3902938" y="5588032"/>
                </a:cubicBezTo>
                <a:lnTo>
                  <a:pt x="2117130" y="5588032"/>
                </a:lnTo>
                <a:cubicBezTo>
                  <a:pt x="2034107" y="5588032"/>
                  <a:pt x="1967995" y="5654144"/>
                  <a:pt x="1967995" y="5737168"/>
                </a:cubicBezTo>
                <a:cubicBezTo>
                  <a:pt x="1967995" y="5820191"/>
                  <a:pt x="2034107" y="5886303"/>
                  <a:pt x="2117130" y="5886303"/>
                </a:cubicBezTo>
                <a:lnTo>
                  <a:pt x="3893708" y="5886303"/>
                </a:lnTo>
                <a:cubicBezTo>
                  <a:pt x="3976731" y="5886303"/>
                  <a:pt x="4052074" y="5820191"/>
                  <a:pt x="4052074" y="5737168"/>
                </a:cubicBezTo>
                <a:close/>
                <a:moveTo>
                  <a:pt x="4052074" y="3902168"/>
                </a:moveTo>
                <a:cubicBezTo>
                  <a:pt x="4052074" y="3819144"/>
                  <a:pt x="3985962" y="3753032"/>
                  <a:pt x="3902938" y="3753032"/>
                </a:cubicBezTo>
                <a:lnTo>
                  <a:pt x="2117130" y="3753032"/>
                </a:lnTo>
                <a:cubicBezTo>
                  <a:pt x="2034107" y="3753032"/>
                  <a:pt x="1967995" y="3819144"/>
                  <a:pt x="1967995" y="3902168"/>
                </a:cubicBezTo>
                <a:cubicBezTo>
                  <a:pt x="1967995" y="3985191"/>
                  <a:pt x="2034107" y="4051303"/>
                  <a:pt x="2117130" y="4051303"/>
                </a:cubicBezTo>
                <a:lnTo>
                  <a:pt x="3893708" y="4051303"/>
                </a:lnTo>
                <a:cubicBezTo>
                  <a:pt x="3976731" y="4059754"/>
                  <a:pt x="4052074" y="3993642"/>
                  <a:pt x="4052074" y="3902168"/>
                </a:cubicBezTo>
                <a:close/>
                <a:moveTo>
                  <a:pt x="4052074" y="2997344"/>
                </a:moveTo>
                <a:cubicBezTo>
                  <a:pt x="4052074" y="2914321"/>
                  <a:pt x="3985962" y="2848209"/>
                  <a:pt x="3902938" y="2848209"/>
                </a:cubicBezTo>
                <a:lnTo>
                  <a:pt x="2117130" y="2848209"/>
                </a:lnTo>
                <a:cubicBezTo>
                  <a:pt x="2034107" y="2848209"/>
                  <a:pt x="1967995" y="2914321"/>
                  <a:pt x="1967995" y="2997344"/>
                </a:cubicBezTo>
                <a:cubicBezTo>
                  <a:pt x="1967995" y="3080368"/>
                  <a:pt x="2034107" y="3146480"/>
                  <a:pt x="2117130" y="3146480"/>
                </a:cubicBezTo>
                <a:lnTo>
                  <a:pt x="3893708" y="3146480"/>
                </a:lnTo>
                <a:cubicBezTo>
                  <a:pt x="3976731" y="3146489"/>
                  <a:pt x="4052074" y="3080377"/>
                  <a:pt x="4052074" y="2997344"/>
                </a:cubicBezTo>
                <a:close/>
                <a:moveTo>
                  <a:pt x="4035163" y="2092530"/>
                </a:moveTo>
                <a:cubicBezTo>
                  <a:pt x="4035163" y="2009507"/>
                  <a:pt x="3969050" y="1943395"/>
                  <a:pt x="3886027" y="1943395"/>
                </a:cubicBezTo>
                <a:lnTo>
                  <a:pt x="2117901" y="1943395"/>
                </a:lnTo>
                <a:cubicBezTo>
                  <a:pt x="2034878" y="1943395"/>
                  <a:pt x="1968766" y="2009507"/>
                  <a:pt x="1968766" y="2092530"/>
                </a:cubicBezTo>
                <a:cubicBezTo>
                  <a:pt x="1968766" y="2175553"/>
                  <a:pt x="2034878" y="2241666"/>
                  <a:pt x="2117901" y="2241666"/>
                </a:cubicBezTo>
                <a:lnTo>
                  <a:pt x="3886019" y="2241666"/>
                </a:lnTo>
                <a:cubicBezTo>
                  <a:pt x="3969050" y="2241666"/>
                  <a:pt x="4035163" y="2175553"/>
                  <a:pt x="4035163" y="2092530"/>
                </a:cubicBezTo>
                <a:close/>
                <a:moveTo>
                  <a:pt x="4035163" y="1179256"/>
                </a:moveTo>
                <a:cubicBezTo>
                  <a:pt x="4035163" y="1096232"/>
                  <a:pt x="3969050" y="1030120"/>
                  <a:pt x="3886027" y="1030120"/>
                </a:cubicBezTo>
                <a:lnTo>
                  <a:pt x="2117901" y="1030120"/>
                </a:lnTo>
                <a:cubicBezTo>
                  <a:pt x="2034878" y="1030120"/>
                  <a:pt x="1968766" y="1096232"/>
                  <a:pt x="1968766" y="1179256"/>
                </a:cubicBezTo>
                <a:cubicBezTo>
                  <a:pt x="1968766" y="1262279"/>
                  <a:pt x="2034878" y="1328391"/>
                  <a:pt x="2117901" y="1328391"/>
                </a:cubicBezTo>
                <a:lnTo>
                  <a:pt x="3886019" y="1328391"/>
                </a:lnTo>
                <a:cubicBezTo>
                  <a:pt x="3969050" y="1336851"/>
                  <a:pt x="4035163" y="1262288"/>
                  <a:pt x="4035163" y="1179256"/>
                </a:cubicBezTo>
                <a:close/>
                <a:moveTo>
                  <a:pt x="1170804" y="1452935"/>
                </a:moveTo>
                <a:lnTo>
                  <a:pt x="1552869" y="1070870"/>
                </a:lnTo>
                <a:cubicBezTo>
                  <a:pt x="1611292" y="1012447"/>
                  <a:pt x="1611292" y="913274"/>
                  <a:pt x="1552869" y="854851"/>
                </a:cubicBezTo>
                <a:cubicBezTo>
                  <a:pt x="1494447" y="796429"/>
                  <a:pt x="1395274" y="796429"/>
                  <a:pt x="1336851" y="854851"/>
                </a:cubicBezTo>
                <a:lnTo>
                  <a:pt x="1063181" y="1129293"/>
                </a:lnTo>
                <a:lnTo>
                  <a:pt x="1013209" y="1079321"/>
                </a:lnTo>
                <a:cubicBezTo>
                  <a:pt x="954786" y="1020898"/>
                  <a:pt x="855613" y="1020898"/>
                  <a:pt x="797191" y="1079321"/>
                </a:cubicBezTo>
                <a:cubicBezTo>
                  <a:pt x="738768" y="1137744"/>
                  <a:pt x="738768" y="1236917"/>
                  <a:pt x="797191" y="1295339"/>
                </a:cubicBezTo>
                <a:lnTo>
                  <a:pt x="954786" y="1452935"/>
                </a:lnTo>
                <a:cubicBezTo>
                  <a:pt x="987847" y="1485995"/>
                  <a:pt x="1020898" y="1494447"/>
                  <a:pt x="1062410" y="1494447"/>
                </a:cubicBezTo>
                <a:cubicBezTo>
                  <a:pt x="1096232" y="1494447"/>
                  <a:pt x="1137744" y="1478306"/>
                  <a:pt x="1170804" y="1452935"/>
                </a:cubicBezTo>
                <a:close/>
                <a:moveTo>
                  <a:pt x="1170804" y="2391572"/>
                </a:moveTo>
                <a:lnTo>
                  <a:pt x="1552869" y="2009507"/>
                </a:lnTo>
                <a:cubicBezTo>
                  <a:pt x="1611292" y="1951084"/>
                  <a:pt x="1611292" y="1851911"/>
                  <a:pt x="1552869" y="1793488"/>
                </a:cubicBezTo>
                <a:cubicBezTo>
                  <a:pt x="1494447" y="1735065"/>
                  <a:pt x="1395274" y="1735065"/>
                  <a:pt x="1336851" y="1793488"/>
                </a:cubicBezTo>
                <a:lnTo>
                  <a:pt x="1063181" y="2067159"/>
                </a:lnTo>
                <a:lnTo>
                  <a:pt x="1013209" y="2017187"/>
                </a:lnTo>
                <a:cubicBezTo>
                  <a:pt x="954786" y="1958764"/>
                  <a:pt x="855613" y="1958764"/>
                  <a:pt x="797191" y="2017187"/>
                </a:cubicBezTo>
                <a:cubicBezTo>
                  <a:pt x="738768" y="2075610"/>
                  <a:pt x="738768" y="2174783"/>
                  <a:pt x="797191" y="2233206"/>
                </a:cubicBezTo>
                <a:lnTo>
                  <a:pt x="954786" y="2390801"/>
                </a:lnTo>
                <a:cubicBezTo>
                  <a:pt x="979387" y="2415402"/>
                  <a:pt x="1020898" y="2432313"/>
                  <a:pt x="1062410" y="2432313"/>
                </a:cubicBezTo>
                <a:lnTo>
                  <a:pt x="1062410" y="2432313"/>
                </a:lnTo>
                <a:cubicBezTo>
                  <a:pt x="1096232" y="2433083"/>
                  <a:pt x="1137744" y="2416172"/>
                  <a:pt x="1170804" y="2391572"/>
                </a:cubicBezTo>
                <a:close/>
                <a:moveTo>
                  <a:pt x="1170804" y="3296395"/>
                </a:moveTo>
                <a:lnTo>
                  <a:pt x="1552869" y="2914330"/>
                </a:lnTo>
                <a:cubicBezTo>
                  <a:pt x="1611292" y="2855907"/>
                  <a:pt x="1611292" y="2756734"/>
                  <a:pt x="1552869" y="2698311"/>
                </a:cubicBezTo>
                <a:cubicBezTo>
                  <a:pt x="1494447" y="2639888"/>
                  <a:pt x="1395274" y="2639888"/>
                  <a:pt x="1336851" y="2698311"/>
                </a:cubicBezTo>
                <a:lnTo>
                  <a:pt x="1063181" y="2971982"/>
                </a:lnTo>
                <a:lnTo>
                  <a:pt x="1013209" y="2922010"/>
                </a:lnTo>
                <a:cubicBezTo>
                  <a:pt x="954786" y="2863587"/>
                  <a:pt x="855613" y="2863587"/>
                  <a:pt x="797191" y="2922010"/>
                </a:cubicBezTo>
                <a:cubicBezTo>
                  <a:pt x="738768" y="2980433"/>
                  <a:pt x="738768" y="3079606"/>
                  <a:pt x="797191" y="3138029"/>
                </a:cubicBezTo>
                <a:lnTo>
                  <a:pt x="954786" y="3295624"/>
                </a:lnTo>
                <a:cubicBezTo>
                  <a:pt x="979387" y="3320225"/>
                  <a:pt x="1020898" y="3337136"/>
                  <a:pt x="1062410" y="3337136"/>
                </a:cubicBezTo>
                <a:lnTo>
                  <a:pt x="1062410" y="3337136"/>
                </a:lnTo>
                <a:cubicBezTo>
                  <a:pt x="1096232" y="3337907"/>
                  <a:pt x="1137744" y="3329446"/>
                  <a:pt x="1170804" y="3296395"/>
                </a:cubicBezTo>
                <a:close/>
                <a:moveTo>
                  <a:pt x="1170804" y="4201209"/>
                </a:moveTo>
                <a:lnTo>
                  <a:pt x="1552869" y="3819144"/>
                </a:lnTo>
                <a:cubicBezTo>
                  <a:pt x="1611292" y="3760721"/>
                  <a:pt x="1611292" y="3661549"/>
                  <a:pt x="1552869" y="3603126"/>
                </a:cubicBezTo>
                <a:cubicBezTo>
                  <a:pt x="1494447" y="3544703"/>
                  <a:pt x="1395274" y="3544703"/>
                  <a:pt x="1336851" y="3603126"/>
                </a:cubicBezTo>
                <a:lnTo>
                  <a:pt x="1063181" y="3876796"/>
                </a:lnTo>
                <a:lnTo>
                  <a:pt x="1004758" y="3826825"/>
                </a:lnTo>
                <a:cubicBezTo>
                  <a:pt x="946335" y="3768402"/>
                  <a:pt x="847162" y="3768402"/>
                  <a:pt x="788739" y="3826825"/>
                </a:cubicBezTo>
                <a:cubicBezTo>
                  <a:pt x="730316" y="3885248"/>
                  <a:pt x="730316" y="3984420"/>
                  <a:pt x="788739" y="4042843"/>
                </a:cubicBezTo>
                <a:lnTo>
                  <a:pt x="946335" y="4200439"/>
                </a:lnTo>
                <a:cubicBezTo>
                  <a:pt x="970935" y="4225039"/>
                  <a:pt x="1012447" y="4241950"/>
                  <a:pt x="1053959" y="4241950"/>
                </a:cubicBezTo>
                <a:lnTo>
                  <a:pt x="1053959" y="4241950"/>
                </a:lnTo>
                <a:cubicBezTo>
                  <a:pt x="1096232" y="4251172"/>
                  <a:pt x="1137744" y="4234261"/>
                  <a:pt x="1170804" y="4201209"/>
                </a:cubicBezTo>
                <a:close/>
                <a:moveTo>
                  <a:pt x="1170804" y="5114484"/>
                </a:moveTo>
                <a:lnTo>
                  <a:pt x="1552869" y="4732419"/>
                </a:lnTo>
                <a:cubicBezTo>
                  <a:pt x="1611292" y="4673996"/>
                  <a:pt x="1611292" y="4574823"/>
                  <a:pt x="1552869" y="4516400"/>
                </a:cubicBezTo>
                <a:cubicBezTo>
                  <a:pt x="1494447" y="4457977"/>
                  <a:pt x="1395274" y="4457977"/>
                  <a:pt x="1336851" y="4516400"/>
                </a:cubicBezTo>
                <a:lnTo>
                  <a:pt x="1063181" y="4790071"/>
                </a:lnTo>
                <a:lnTo>
                  <a:pt x="1013209" y="4740099"/>
                </a:lnTo>
                <a:cubicBezTo>
                  <a:pt x="954786" y="4681676"/>
                  <a:pt x="855613" y="4681676"/>
                  <a:pt x="797191" y="4740099"/>
                </a:cubicBezTo>
                <a:cubicBezTo>
                  <a:pt x="738768" y="4798522"/>
                  <a:pt x="738768" y="4897694"/>
                  <a:pt x="797191" y="4956117"/>
                </a:cubicBezTo>
                <a:lnTo>
                  <a:pt x="954786" y="5113713"/>
                </a:lnTo>
                <a:cubicBezTo>
                  <a:pt x="979387" y="5138313"/>
                  <a:pt x="1020898" y="5155225"/>
                  <a:pt x="1062410" y="5155225"/>
                </a:cubicBezTo>
                <a:lnTo>
                  <a:pt x="1062410" y="5155225"/>
                </a:lnTo>
                <a:cubicBezTo>
                  <a:pt x="1096232" y="5155995"/>
                  <a:pt x="1137744" y="5139084"/>
                  <a:pt x="1170804" y="5114484"/>
                </a:cubicBezTo>
                <a:close/>
                <a:moveTo>
                  <a:pt x="1170804" y="6027749"/>
                </a:moveTo>
                <a:lnTo>
                  <a:pt x="1552869" y="5645684"/>
                </a:lnTo>
                <a:cubicBezTo>
                  <a:pt x="1611292" y="5587261"/>
                  <a:pt x="1611292" y="5488089"/>
                  <a:pt x="1552869" y="5429666"/>
                </a:cubicBezTo>
                <a:cubicBezTo>
                  <a:pt x="1494447" y="5371243"/>
                  <a:pt x="1395274" y="5371243"/>
                  <a:pt x="1336851" y="5429666"/>
                </a:cubicBezTo>
                <a:lnTo>
                  <a:pt x="1063181" y="5703337"/>
                </a:lnTo>
                <a:lnTo>
                  <a:pt x="1004758" y="5653365"/>
                </a:lnTo>
                <a:cubicBezTo>
                  <a:pt x="946335" y="5594942"/>
                  <a:pt x="847162" y="5594942"/>
                  <a:pt x="788739" y="5653365"/>
                </a:cubicBezTo>
                <a:cubicBezTo>
                  <a:pt x="730316" y="5711788"/>
                  <a:pt x="730316" y="5810960"/>
                  <a:pt x="788739" y="5869383"/>
                </a:cubicBezTo>
                <a:lnTo>
                  <a:pt x="946335" y="6026979"/>
                </a:lnTo>
                <a:cubicBezTo>
                  <a:pt x="979387" y="6060039"/>
                  <a:pt x="1012447" y="6068490"/>
                  <a:pt x="1053959" y="6068490"/>
                </a:cubicBezTo>
                <a:cubicBezTo>
                  <a:pt x="1096232" y="6077721"/>
                  <a:pt x="1137744" y="6060809"/>
                  <a:pt x="1170804" y="6027749"/>
                </a:cubicBezTo>
                <a:close/>
              </a:path>
            </a:pathLst>
          </a:custGeom>
          <a:solidFill>
            <a:schemeClr val="tx1"/>
          </a:solidFill>
          <a:ln w="8659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2CF1B66A-AD3D-764E-B519-CF8C6EBCE379}"/>
              </a:ext>
            </a:extLst>
          </p:cNvPr>
          <p:cNvSpPr txBox="1">
            <a:spLocks/>
          </p:cNvSpPr>
          <p:nvPr/>
        </p:nvSpPr>
        <p:spPr>
          <a:xfrm>
            <a:off x="1526016" y="2310974"/>
            <a:ext cx="9139967" cy="313039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+mn-cs"/>
              </a:rPr>
              <a:t>Ответы</a:t>
            </a:r>
            <a:endParaRPr lang="en-US" sz="66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  <a:cs typeface="+mn-cs"/>
            </a:endParaRPr>
          </a:p>
          <a:p>
            <a:pPr algn="ctr"/>
            <a:endParaRPr lang="en-GB" sz="66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78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AF72B5D-9A59-4D5E-9F10-CAAB94AAEB5A}"/>
              </a:ext>
            </a:extLst>
          </p:cNvPr>
          <p:cNvSpPr/>
          <p:nvPr/>
        </p:nvSpPr>
        <p:spPr>
          <a:xfrm>
            <a:off x="5377758" y="0"/>
            <a:ext cx="68142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5377758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Не в силе, а в </a:t>
            </a:r>
            <a:r>
              <a:rPr lang="ru-RU" sz="4000" b="1" dirty="0" err="1">
                <a:solidFill>
                  <a:srgbClr val="002060"/>
                </a:solidFill>
              </a:rPr>
              <a:t>правИле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822739" y="1578396"/>
            <a:ext cx="70232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Раунд </a:t>
            </a:r>
            <a:r>
              <a:rPr lang="en-US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II</a:t>
            </a:r>
          </a:p>
          <a:p>
            <a:pPr algn="ctr"/>
            <a:endParaRPr lang="en-US" sz="32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33" y="3512127"/>
            <a:ext cx="32004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51" y="1605772"/>
            <a:ext cx="5428655" cy="370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16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41">
            <a:extLst>
              <a:ext uri="{FF2B5EF4-FFF2-40B4-BE49-F238E27FC236}">
                <a16:creationId xmlns:a16="http://schemas.microsoft.com/office/drawing/2014/main" xmlns="" id="{CF6F7D59-148E-6D4F-9402-0987051E0970}"/>
              </a:ext>
            </a:extLst>
          </p:cNvPr>
          <p:cNvSpPr/>
          <p:nvPr/>
        </p:nvSpPr>
        <p:spPr>
          <a:xfrm>
            <a:off x="3629608" y="4285664"/>
            <a:ext cx="4932782" cy="717306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spc="600" dirty="0"/>
              <a:t>  </a:t>
            </a:r>
            <a:r>
              <a:rPr lang="ru-RU" sz="2400" b="1" spc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Сдаем листочки</a:t>
            </a:r>
            <a:endParaRPr lang="es-ES" sz="2400" b="1" spc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 380">
            <a:extLst>
              <a:ext uri="{FF2B5EF4-FFF2-40B4-BE49-F238E27FC236}">
                <a16:creationId xmlns:a16="http://schemas.microsoft.com/office/drawing/2014/main" xmlns="" id="{433DCE2B-0102-E94A-994F-6C9C6F040337}"/>
              </a:ext>
            </a:extLst>
          </p:cNvPr>
          <p:cNvSpPr/>
          <p:nvPr/>
        </p:nvSpPr>
        <p:spPr>
          <a:xfrm>
            <a:off x="7837058" y="4466769"/>
            <a:ext cx="261838" cy="355095"/>
          </a:xfrm>
          <a:custGeom>
            <a:avLst/>
            <a:gdLst>
              <a:gd name="connsiteX0" fmla="*/ 4657846 w 5056909"/>
              <a:gd name="connsiteY0" fmla="*/ 6858000 h 6858000"/>
              <a:gd name="connsiteX1" fmla="*/ 406666 w 5056909"/>
              <a:gd name="connsiteY1" fmla="*/ 6858000 h 6858000"/>
              <a:gd name="connsiteX2" fmla="*/ 0 w 5056909"/>
              <a:gd name="connsiteY2" fmla="*/ 6451335 h 6858000"/>
              <a:gd name="connsiteX3" fmla="*/ 0 w 5056909"/>
              <a:gd name="connsiteY3" fmla="*/ 406666 h 6858000"/>
              <a:gd name="connsiteX4" fmla="*/ 406666 w 5056909"/>
              <a:gd name="connsiteY4" fmla="*/ 0 h 6858000"/>
              <a:gd name="connsiteX5" fmla="*/ 4657838 w 5056909"/>
              <a:gd name="connsiteY5" fmla="*/ 0 h 6858000"/>
              <a:gd name="connsiteX6" fmla="*/ 5064503 w 5056909"/>
              <a:gd name="connsiteY6" fmla="*/ 406666 h 6858000"/>
              <a:gd name="connsiteX7" fmla="*/ 5064503 w 5056909"/>
              <a:gd name="connsiteY7" fmla="*/ 6450564 h 6858000"/>
              <a:gd name="connsiteX8" fmla="*/ 4657846 w 5056909"/>
              <a:gd name="connsiteY8" fmla="*/ 6858000 h 6858000"/>
              <a:gd name="connsiteX9" fmla="*/ 406666 w 5056909"/>
              <a:gd name="connsiteY9" fmla="*/ 307502 h 6858000"/>
              <a:gd name="connsiteX10" fmla="*/ 306731 w 5056909"/>
              <a:gd name="connsiteY10" fmla="*/ 407436 h 6858000"/>
              <a:gd name="connsiteX11" fmla="*/ 306731 w 5056909"/>
              <a:gd name="connsiteY11" fmla="*/ 6451335 h 6858000"/>
              <a:gd name="connsiteX12" fmla="*/ 406666 w 5056909"/>
              <a:gd name="connsiteY12" fmla="*/ 6551270 h 6858000"/>
              <a:gd name="connsiteX13" fmla="*/ 4657838 w 5056909"/>
              <a:gd name="connsiteY13" fmla="*/ 6551270 h 6858000"/>
              <a:gd name="connsiteX14" fmla="*/ 4757773 w 5056909"/>
              <a:gd name="connsiteY14" fmla="*/ 6451335 h 6858000"/>
              <a:gd name="connsiteX15" fmla="*/ 4757773 w 5056909"/>
              <a:gd name="connsiteY15" fmla="*/ 406666 h 6858000"/>
              <a:gd name="connsiteX16" fmla="*/ 4657838 w 5056909"/>
              <a:gd name="connsiteY16" fmla="*/ 306731 h 6858000"/>
              <a:gd name="connsiteX17" fmla="*/ 406666 w 5056909"/>
              <a:gd name="connsiteY17" fmla="*/ 306731 h 6858000"/>
              <a:gd name="connsiteX18" fmla="*/ 406666 w 5056909"/>
              <a:gd name="connsiteY18" fmla="*/ 307502 h 6858000"/>
              <a:gd name="connsiteX19" fmla="*/ 4052074 w 5056909"/>
              <a:gd name="connsiteY19" fmla="*/ 4815433 h 6858000"/>
              <a:gd name="connsiteX20" fmla="*/ 3902938 w 5056909"/>
              <a:gd name="connsiteY20" fmla="*/ 4666298 h 6858000"/>
              <a:gd name="connsiteX21" fmla="*/ 2117130 w 5056909"/>
              <a:gd name="connsiteY21" fmla="*/ 4666298 h 6858000"/>
              <a:gd name="connsiteX22" fmla="*/ 1967995 w 5056909"/>
              <a:gd name="connsiteY22" fmla="*/ 4815433 h 6858000"/>
              <a:gd name="connsiteX23" fmla="*/ 2117130 w 5056909"/>
              <a:gd name="connsiteY23" fmla="*/ 4964569 h 6858000"/>
              <a:gd name="connsiteX24" fmla="*/ 3893708 w 5056909"/>
              <a:gd name="connsiteY24" fmla="*/ 4964569 h 6858000"/>
              <a:gd name="connsiteX25" fmla="*/ 4052074 w 5056909"/>
              <a:gd name="connsiteY25" fmla="*/ 4815433 h 6858000"/>
              <a:gd name="connsiteX26" fmla="*/ 4052074 w 5056909"/>
              <a:gd name="connsiteY26" fmla="*/ 5737168 h 6858000"/>
              <a:gd name="connsiteX27" fmla="*/ 3902938 w 5056909"/>
              <a:gd name="connsiteY27" fmla="*/ 5588032 h 6858000"/>
              <a:gd name="connsiteX28" fmla="*/ 2117130 w 5056909"/>
              <a:gd name="connsiteY28" fmla="*/ 5588032 h 6858000"/>
              <a:gd name="connsiteX29" fmla="*/ 1967995 w 5056909"/>
              <a:gd name="connsiteY29" fmla="*/ 5737168 h 6858000"/>
              <a:gd name="connsiteX30" fmla="*/ 2117130 w 5056909"/>
              <a:gd name="connsiteY30" fmla="*/ 5886303 h 6858000"/>
              <a:gd name="connsiteX31" fmla="*/ 3893708 w 5056909"/>
              <a:gd name="connsiteY31" fmla="*/ 5886303 h 6858000"/>
              <a:gd name="connsiteX32" fmla="*/ 4052074 w 5056909"/>
              <a:gd name="connsiteY32" fmla="*/ 5737168 h 6858000"/>
              <a:gd name="connsiteX33" fmla="*/ 4052074 w 5056909"/>
              <a:gd name="connsiteY33" fmla="*/ 3902168 h 6858000"/>
              <a:gd name="connsiteX34" fmla="*/ 3902938 w 5056909"/>
              <a:gd name="connsiteY34" fmla="*/ 3753032 h 6858000"/>
              <a:gd name="connsiteX35" fmla="*/ 2117130 w 5056909"/>
              <a:gd name="connsiteY35" fmla="*/ 3753032 h 6858000"/>
              <a:gd name="connsiteX36" fmla="*/ 1967995 w 5056909"/>
              <a:gd name="connsiteY36" fmla="*/ 3902168 h 6858000"/>
              <a:gd name="connsiteX37" fmla="*/ 2117130 w 5056909"/>
              <a:gd name="connsiteY37" fmla="*/ 4051303 h 6858000"/>
              <a:gd name="connsiteX38" fmla="*/ 3893708 w 5056909"/>
              <a:gd name="connsiteY38" fmla="*/ 4051303 h 6858000"/>
              <a:gd name="connsiteX39" fmla="*/ 4052074 w 5056909"/>
              <a:gd name="connsiteY39" fmla="*/ 3902168 h 6858000"/>
              <a:gd name="connsiteX40" fmla="*/ 4052074 w 5056909"/>
              <a:gd name="connsiteY40" fmla="*/ 2997344 h 6858000"/>
              <a:gd name="connsiteX41" fmla="*/ 3902938 w 5056909"/>
              <a:gd name="connsiteY41" fmla="*/ 2848209 h 6858000"/>
              <a:gd name="connsiteX42" fmla="*/ 2117130 w 5056909"/>
              <a:gd name="connsiteY42" fmla="*/ 2848209 h 6858000"/>
              <a:gd name="connsiteX43" fmla="*/ 1967995 w 5056909"/>
              <a:gd name="connsiteY43" fmla="*/ 2997344 h 6858000"/>
              <a:gd name="connsiteX44" fmla="*/ 2117130 w 5056909"/>
              <a:gd name="connsiteY44" fmla="*/ 3146480 h 6858000"/>
              <a:gd name="connsiteX45" fmla="*/ 3893708 w 5056909"/>
              <a:gd name="connsiteY45" fmla="*/ 3146480 h 6858000"/>
              <a:gd name="connsiteX46" fmla="*/ 4052074 w 5056909"/>
              <a:gd name="connsiteY46" fmla="*/ 2997344 h 6858000"/>
              <a:gd name="connsiteX47" fmla="*/ 4035163 w 5056909"/>
              <a:gd name="connsiteY47" fmla="*/ 2092530 h 6858000"/>
              <a:gd name="connsiteX48" fmla="*/ 3886027 w 5056909"/>
              <a:gd name="connsiteY48" fmla="*/ 1943395 h 6858000"/>
              <a:gd name="connsiteX49" fmla="*/ 2117901 w 5056909"/>
              <a:gd name="connsiteY49" fmla="*/ 1943395 h 6858000"/>
              <a:gd name="connsiteX50" fmla="*/ 1968766 w 5056909"/>
              <a:gd name="connsiteY50" fmla="*/ 2092530 h 6858000"/>
              <a:gd name="connsiteX51" fmla="*/ 2117901 w 5056909"/>
              <a:gd name="connsiteY51" fmla="*/ 2241666 h 6858000"/>
              <a:gd name="connsiteX52" fmla="*/ 3886019 w 5056909"/>
              <a:gd name="connsiteY52" fmla="*/ 2241666 h 6858000"/>
              <a:gd name="connsiteX53" fmla="*/ 4035163 w 5056909"/>
              <a:gd name="connsiteY53" fmla="*/ 2092530 h 6858000"/>
              <a:gd name="connsiteX54" fmla="*/ 4035163 w 5056909"/>
              <a:gd name="connsiteY54" fmla="*/ 1179256 h 6858000"/>
              <a:gd name="connsiteX55" fmla="*/ 3886027 w 5056909"/>
              <a:gd name="connsiteY55" fmla="*/ 1030120 h 6858000"/>
              <a:gd name="connsiteX56" fmla="*/ 2117901 w 5056909"/>
              <a:gd name="connsiteY56" fmla="*/ 1030120 h 6858000"/>
              <a:gd name="connsiteX57" fmla="*/ 1968766 w 5056909"/>
              <a:gd name="connsiteY57" fmla="*/ 1179256 h 6858000"/>
              <a:gd name="connsiteX58" fmla="*/ 2117901 w 5056909"/>
              <a:gd name="connsiteY58" fmla="*/ 1328391 h 6858000"/>
              <a:gd name="connsiteX59" fmla="*/ 3886019 w 5056909"/>
              <a:gd name="connsiteY59" fmla="*/ 1328391 h 6858000"/>
              <a:gd name="connsiteX60" fmla="*/ 4035163 w 5056909"/>
              <a:gd name="connsiteY60" fmla="*/ 1179256 h 6858000"/>
              <a:gd name="connsiteX61" fmla="*/ 1170804 w 5056909"/>
              <a:gd name="connsiteY61" fmla="*/ 1452935 h 6858000"/>
              <a:gd name="connsiteX62" fmla="*/ 1552869 w 5056909"/>
              <a:gd name="connsiteY62" fmla="*/ 1070870 h 6858000"/>
              <a:gd name="connsiteX63" fmla="*/ 1552869 w 5056909"/>
              <a:gd name="connsiteY63" fmla="*/ 854851 h 6858000"/>
              <a:gd name="connsiteX64" fmla="*/ 1336851 w 5056909"/>
              <a:gd name="connsiteY64" fmla="*/ 854851 h 6858000"/>
              <a:gd name="connsiteX65" fmla="*/ 1063181 w 5056909"/>
              <a:gd name="connsiteY65" fmla="*/ 1129293 h 6858000"/>
              <a:gd name="connsiteX66" fmla="*/ 1013209 w 5056909"/>
              <a:gd name="connsiteY66" fmla="*/ 1079321 h 6858000"/>
              <a:gd name="connsiteX67" fmla="*/ 797191 w 5056909"/>
              <a:gd name="connsiteY67" fmla="*/ 1079321 h 6858000"/>
              <a:gd name="connsiteX68" fmla="*/ 797191 w 5056909"/>
              <a:gd name="connsiteY68" fmla="*/ 1295339 h 6858000"/>
              <a:gd name="connsiteX69" fmla="*/ 954786 w 5056909"/>
              <a:gd name="connsiteY69" fmla="*/ 1452935 h 6858000"/>
              <a:gd name="connsiteX70" fmla="*/ 1062410 w 5056909"/>
              <a:gd name="connsiteY70" fmla="*/ 1494447 h 6858000"/>
              <a:gd name="connsiteX71" fmla="*/ 1170804 w 5056909"/>
              <a:gd name="connsiteY71" fmla="*/ 1452935 h 6858000"/>
              <a:gd name="connsiteX72" fmla="*/ 1170804 w 5056909"/>
              <a:gd name="connsiteY72" fmla="*/ 2391572 h 6858000"/>
              <a:gd name="connsiteX73" fmla="*/ 1552869 w 5056909"/>
              <a:gd name="connsiteY73" fmla="*/ 2009507 h 6858000"/>
              <a:gd name="connsiteX74" fmla="*/ 1552869 w 5056909"/>
              <a:gd name="connsiteY74" fmla="*/ 1793488 h 6858000"/>
              <a:gd name="connsiteX75" fmla="*/ 1336851 w 5056909"/>
              <a:gd name="connsiteY75" fmla="*/ 1793488 h 6858000"/>
              <a:gd name="connsiteX76" fmla="*/ 1063181 w 5056909"/>
              <a:gd name="connsiteY76" fmla="*/ 2067159 h 6858000"/>
              <a:gd name="connsiteX77" fmla="*/ 1013209 w 5056909"/>
              <a:gd name="connsiteY77" fmla="*/ 2017187 h 6858000"/>
              <a:gd name="connsiteX78" fmla="*/ 797191 w 5056909"/>
              <a:gd name="connsiteY78" fmla="*/ 2017187 h 6858000"/>
              <a:gd name="connsiteX79" fmla="*/ 797191 w 5056909"/>
              <a:gd name="connsiteY79" fmla="*/ 2233206 h 6858000"/>
              <a:gd name="connsiteX80" fmla="*/ 954786 w 5056909"/>
              <a:gd name="connsiteY80" fmla="*/ 2390801 h 6858000"/>
              <a:gd name="connsiteX81" fmla="*/ 1062410 w 5056909"/>
              <a:gd name="connsiteY81" fmla="*/ 2432313 h 6858000"/>
              <a:gd name="connsiteX82" fmla="*/ 1062410 w 5056909"/>
              <a:gd name="connsiteY82" fmla="*/ 2432313 h 6858000"/>
              <a:gd name="connsiteX83" fmla="*/ 1170804 w 5056909"/>
              <a:gd name="connsiteY83" fmla="*/ 2391572 h 6858000"/>
              <a:gd name="connsiteX84" fmla="*/ 1170804 w 5056909"/>
              <a:gd name="connsiteY84" fmla="*/ 3296395 h 6858000"/>
              <a:gd name="connsiteX85" fmla="*/ 1552869 w 5056909"/>
              <a:gd name="connsiteY85" fmla="*/ 2914330 h 6858000"/>
              <a:gd name="connsiteX86" fmla="*/ 1552869 w 5056909"/>
              <a:gd name="connsiteY86" fmla="*/ 2698311 h 6858000"/>
              <a:gd name="connsiteX87" fmla="*/ 1336851 w 5056909"/>
              <a:gd name="connsiteY87" fmla="*/ 2698311 h 6858000"/>
              <a:gd name="connsiteX88" fmla="*/ 1063181 w 5056909"/>
              <a:gd name="connsiteY88" fmla="*/ 2971982 h 6858000"/>
              <a:gd name="connsiteX89" fmla="*/ 1013209 w 5056909"/>
              <a:gd name="connsiteY89" fmla="*/ 2922010 h 6858000"/>
              <a:gd name="connsiteX90" fmla="*/ 797191 w 5056909"/>
              <a:gd name="connsiteY90" fmla="*/ 2922010 h 6858000"/>
              <a:gd name="connsiteX91" fmla="*/ 797191 w 5056909"/>
              <a:gd name="connsiteY91" fmla="*/ 3138029 h 6858000"/>
              <a:gd name="connsiteX92" fmla="*/ 954786 w 5056909"/>
              <a:gd name="connsiteY92" fmla="*/ 3295624 h 6858000"/>
              <a:gd name="connsiteX93" fmla="*/ 1062410 w 5056909"/>
              <a:gd name="connsiteY93" fmla="*/ 3337136 h 6858000"/>
              <a:gd name="connsiteX94" fmla="*/ 1062410 w 5056909"/>
              <a:gd name="connsiteY94" fmla="*/ 3337136 h 6858000"/>
              <a:gd name="connsiteX95" fmla="*/ 1170804 w 5056909"/>
              <a:gd name="connsiteY95" fmla="*/ 3296395 h 6858000"/>
              <a:gd name="connsiteX96" fmla="*/ 1170804 w 5056909"/>
              <a:gd name="connsiteY96" fmla="*/ 4201209 h 6858000"/>
              <a:gd name="connsiteX97" fmla="*/ 1552869 w 5056909"/>
              <a:gd name="connsiteY97" fmla="*/ 3819144 h 6858000"/>
              <a:gd name="connsiteX98" fmla="*/ 1552869 w 5056909"/>
              <a:gd name="connsiteY98" fmla="*/ 3603126 h 6858000"/>
              <a:gd name="connsiteX99" fmla="*/ 1336851 w 5056909"/>
              <a:gd name="connsiteY99" fmla="*/ 3603126 h 6858000"/>
              <a:gd name="connsiteX100" fmla="*/ 1063181 w 5056909"/>
              <a:gd name="connsiteY100" fmla="*/ 3876796 h 6858000"/>
              <a:gd name="connsiteX101" fmla="*/ 1004758 w 5056909"/>
              <a:gd name="connsiteY101" fmla="*/ 3826825 h 6858000"/>
              <a:gd name="connsiteX102" fmla="*/ 788739 w 5056909"/>
              <a:gd name="connsiteY102" fmla="*/ 3826825 h 6858000"/>
              <a:gd name="connsiteX103" fmla="*/ 788739 w 5056909"/>
              <a:gd name="connsiteY103" fmla="*/ 4042843 h 6858000"/>
              <a:gd name="connsiteX104" fmla="*/ 946335 w 5056909"/>
              <a:gd name="connsiteY104" fmla="*/ 4200439 h 6858000"/>
              <a:gd name="connsiteX105" fmla="*/ 1053959 w 5056909"/>
              <a:gd name="connsiteY105" fmla="*/ 4241950 h 6858000"/>
              <a:gd name="connsiteX106" fmla="*/ 1053959 w 5056909"/>
              <a:gd name="connsiteY106" fmla="*/ 4241950 h 6858000"/>
              <a:gd name="connsiteX107" fmla="*/ 1170804 w 5056909"/>
              <a:gd name="connsiteY107" fmla="*/ 4201209 h 6858000"/>
              <a:gd name="connsiteX108" fmla="*/ 1170804 w 5056909"/>
              <a:gd name="connsiteY108" fmla="*/ 5114484 h 6858000"/>
              <a:gd name="connsiteX109" fmla="*/ 1552869 w 5056909"/>
              <a:gd name="connsiteY109" fmla="*/ 4732419 h 6858000"/>
              <a:gd name="connsiteX110" fmla="*/ 1552869 w 5056909"/>
              <a:gd name="connsiteY110" fmla="*/ 4516400 h 6858000"/>
              <a:gd name="connsiteX111" fmla="*/ 1336851 w 5056909"/>
              <a:gd name="connsiteY111" fmla="*/ 4516400 h 6858000"/>
              <a:gd name="connsiteX112" fmla="*/ 1063181 w 5056909"/>
              <a:gd name="connsiteY112" fmla="*/ 4790071 h 6858000"/>
              <a:gd name="connsiteX113" fmla="*/ 1013209 w 5056909"/>
              <a:gd name="connsiteY113" fmla="*/ 4740099 h 6858000"/>
              <a:gd name="connsiteX114" fmla="*/ 797191 w 5056909"/>
              <a:gd name="connsiteY114" fmla="*/ 4740099 h 6858000"/>
              <a:gd name="connsiteX115" fmla="*/ 797191 w 5056909"/>
              <a:gd name="connsiteY115" fmla="*/ 4956117 h 6858000"/>
              <a:gd name="connsiteX116" fmla="*/ 954786 w 5056909"/>
              <a:gd name="connsiteY116" fmla="*/ 5113713 h 6858000"/>
              <a:gd name="connsiteX117" fmla="*/ 1062410 w 5056909"/>
              <a:gd name="connsiteY117" fmla="*/ 5155225 h 6858000"/>
              <a:gd name="connsiteX118" fmla="*/ 1062410 w 5056909"/>
              <a:gd name="connsiteY118" fmla="*/ 5155225 h 6858000"/>
              <a:gd name="connsiteX119" fmla="*/ 1170804 w 5056909"/>
              <a:gd name="connsiteY119" fmla="*/ 5114484 h 6858000"/>
              <a:gd name="connsiteX120" fmla="*/ 1170804 w 5056909"/>
              <a:gd name="connsiteY120" fmla="*/ 6027749 h 6858000"/>
              <a:gd name="connsiteX121" fmla="*/ 1552869 w 5056909"/>
              <a:gd name="connsiteY121" fmla="*/ 5645684 h 6858000"/>
              <a:gd name="connsiteX122" fmla="*/ 1552869 w 5056909"/>
              <a:gd name="connsiteY122" fmla="*/ 5429666 h 6858000"/>
              <a:gd name="connsiteX123" fmla="*/ 1336851 w 5056909"/>
              <a:gd name="connsiteY123" fmla="*/ 5429666 h 6858000"/>
              <a:gd name="connsiteX124" fmla="*/ 1063181 w 5056909"/>
              <a:gd name="connsiteY124" fmla="*/ 5703337 h 6858000"/>
              <a:gd name="connsiteX125" fmla="*/ 1004758 w 5056909"/>
              <a:gd name="connsiteY125" fmla="*/ 5653365 h 6858000"/>
              <a:gd name="connsiteX126" fmla="*/ 788739 w 5056909"/>
              <a:gd name="connsiteY126" fmla="*/ 5653365 h 6858000"/>
              <a:gd name="connsiteX127" fmla="*/ 788739 w 5056909"/>
              <a:gd name="connsiteY127" fmla="*/ 5869383 h 6858000"/>
              <a:gd name="connsiteX128" fmla="*/ 946335 w 5056909"/>
              <a:gd name="connsiteY128" fmla="*/ 6026979 h 6858000"/>
              <a:gd name="connsiteX129" fmla="*/ 1053959 w 5056909"/>
              <a:gd name="connsiteY129" fmla="*/ 6068490 h 6858000"/>
              <a:gd name="connsiteX130" fmla="*/ 1170804 w 5056909"/>
              <a:gd name="connsiteY130" fmla="*/ 60277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5056909" h="6858000">
                <a:moveTo>
                  <a:pt x="4657846" y="6858000"/>
                </a:moveTo>
                <a:lnTo>
                  <a:pt x="406666" y="6858000"/>
                </a:lnTo>
                <a:cubicBezTo>
                  <a:pt x="182187" y="6858000"/>
                  <a:pt x="0" y="6675042"/>
                  <a:pt x="0" y="6451335"/>
                </a:cubicBezTo>
                <a:lnTo>
                  <a:pt x="0" y="406666"/>
                </a:lnTo>
                <a:cubicBezTo>
                  <a:pt x="0" y="182196"/>
                  <a:pt x="182958" y="0"/>
                  <a:pt x="406666" y="0"/>
                </a:cubicBezTo>
                <a:lnTo>
                  <a:pt x="4657838" y="0"/>
                </a:lnTo>
                <a:cubicBezTo>
                  <a:pt x="4882316" y="0"/>
                  <a:pt x="5064503" y="182958"/>
                  <a:pt x="5064503" y="406666"/>
                </a:cubicBezTo>
                <a:lnTo>
                  <a:pt x="5064503" y="6450564"/>
                </a:lnTo>
                <a:cubicBezTo>
                  <a:pt x="5064512" y="6675042"/>
                  <a:pt x="4882316" y="6858000"/>
                  <a:pt x="4657846" y="6858000"/>
                </a:cubicBezTo>
                <a:close/>
                <a:moveTo>
                  <a:pt x="406666" y="307502"/>
                </a:moveTo>
                <a:cubicBezTo>
                  <a:pt x="348243" y="307502"/>
                  <a:pt x="306731" y="349013"/>
                  <a:pt x="306731" y="407436"/>
                </a:cubicBezTo>
                <a:lnTo>
                  <a:pt x="306731" y="6451335"/>
                </a:lnTo>
                <a:cubicBezTo>
                  <a:pt x="306731" y="6509758"/>
                  <a:pt x="348243" y="6551270"/>
                  <a:pt x="406666" y="6551270"/>
                </a:cubicBezTo>
                <a:lnTo>
                  <a:pt x="4657838" y="6551270"/>
                </a:lnTo>
                <a:cubicBezTo>
                  <a:pt x="4716261" y="6551270"/>
                  <a:pt x="4757773" y="6509758"/>
                  <a:pt x="4757773" y="6451335"/>
                </a:cubicBezTo>
                <a:lnTo>
                  <a:pt x="4757773" y="406666"/>
                </a:lnTo>
                <a:cubicBezTo>
                  <a:pt x="4757773" y="348243"/>
                  <a:pt x="4716261" y="306731"/>
                  <a:pt x="4657838" y="306731"/>
                </a:cubicBezTo>
                <a:lnTo>
                  <a:pt x="406666" y="306731"/>
                </a:lnTo>
                <a:lnTo>
                  <a:pt x="406666" y="307502"/>
                </a:lnTo>
                <a:close/>
                <a:moveTo>
                  <a:pt x="4052074" y="4815433"/>
                </a:moveTo>
                <a:cubicBezTo>
                  <a:pt x="4052074" y="4732410"/>
                  <a:pt x="3985962" y="4666298"/>
                  <a:pt x="3902938" y="4666298"/>
                </a:cubicBezTo>
                <a:lnTo>
                  <a:pt x="2117130" y="4666298"/>
                </a:lnTo>
                <a:cubicBezTo>
                  <a:pt x="2034107" y="4666298"/>
                  <a:pt x="1967995" y="4732410"/>
                  <a:pt x="1967995" y="4815433"/>
                </a:cubicBezTo>
                <a:cubicBezTo>
                  <a:pt x="1967995" y="4898457"/>
                  <a:pt x="2034107" y="4964569"/>
                  <a:pt x="2117130" y="4964569"/>
                </a:cubicBezTo>
                <a:lnTo>
                  <a:pt x="3893708" y="4964569"/>
                </a:lnTo>
                <a:cubicBezTo>
                  <a:pt x="3976731" y="4965339"/>
                  <a:pt x="4052074" y="4898466"/>
                  <a:pt x="4052074" y="4815433"/>
                </a:cubicBezTo>
                <a:close/>
                <a:moveTo>
                  <a:pt x="4052074" y="5737168"/>
                </a:moveTo>
                <a:cubicBezTo>
                  <a:pt x="4052074" y="5654144"/>
                  <a:pt x="3985962" y="5588032"/>
                  <a:pt x="3902938" y="5588032"/>
                </a:cubicBezTo>
                <a:lnTo>
                  <a:pt x="2117130" y="5588032"/>
                </a:lnTo>
                <a:cubicBezTo>
                  <a:pt x="2034107" y="5588032"/>
                  <a:pt x="1967995" y="5654144"/>
                  <a:pt x="1967995" y="5737168"/>
                </a:cubicBezTo>
                <a:cubicBezTo>
                  <a:pt x="1967995" y="5820191"/>
                  <a:pt x="2034107" y="5886303"/>
                  <a:pt x="2117130" y="5886303"/>
                </a:cubicBezTo>
                <a:lnTo>
                  <a:pt x="3893708" y="5886303"/>
                </a:lnTo>
                <a:cubicBezTo>
                  <a:pt x="3976731" y="5886303"/>
                  <a:pt x="4052074" y="5820191"/>
                  <a:pt x="4052074" y="5737168"/>
                </a:cubicBezTo>
                <a:close/>
                <a:moveTo>
                  <a:pt x="4052074" y="3902168"/>
                </a:moveTo>
                <a:cubicBezTo>
                  <a:pt x="4052074" y="3819144"/>
                  <a:pt x="3985962" y="3753032"/>
                  <a:pt x="3902938" y="3753032"/>
                </a:cubicBezTo>
                <a:lnTo>
                  <a:pt x="2117130" y="3753032"/>
                </a:lnTo>
                <a:cubicBezTo>
                  <a:pt x="2034107" y="3753032"/>
                  <a:pt x="1967995" y="3819144"/>
                  <a:pt x="1967995" y="3902168"/>
                </a:cubicBezTo>
                <a:cubicBezTo>
                  <a:pt x="1967995" y="3985191"/>
                  <a:pt x="2034107" y="4051303"/>
                  <a:pt x="2117130" y="4051303"/>
                </a:cubicBezTo>
                <a:lnTo>
                  <a:pt x="3893708" y="4051303"/>
                </a:lnTo>
                <a:cubicBezTo>
                  <a:pt x="3976731" y="4059754"/>
                  <a:pt x="4052074" y="3993642"/>
                  <a:pt x="4052074" y="3902168"/>
                </a:cubicBezTo>
                <a:close/>
                <a:moveTo>
                  <a:pt x="4052074" y="2997344"/>
                </a:moveTo>
                <a:cubicBezTo>
                  <a:pt x="4052074" y="2914321"/>
                  <a:pt x="3985962" y="2848209"/>
                  <a:pt x="3902938" y="2848209"/>
                </a:cubicBezTo>
                <a:lnTo>
                  <a:pt x="2117130" y="2848209"/>
                </a:lnTo>
                <a:cubicBezTo>
                  <a:pt x="2034107" y="2848209"/>
                  <a:pt x="1967995" y="2914321"/>
                  <a:pt x="1967995" y="2997344"/>
                </a:cubicBezTo>
                <a:cubicBezTo>
                  <a:pt x="1967995" y="3080368"/>
                  <a:pt x="2034107" y="3146480"/>
                  <a:pt x="2117130" y="3146480"/>
                </a:cubicBezTo>
                <a:lnTo>
                  <a:pt x="3893708" y="3146480"/>
                </a:lnTo>
                <a:cubicBezTo>
                  <a:pt x="3976731" y="3146489"/>
                  <a:pt x="4052074" y="3080377"/>
                  <a:pt x="4052074" y="2997344"/>
                </a:cubicBezTo>
                <a:close/>
                <a:moveTo>
                  <a:pt x="4035163" y="2092530"/>
                </a:moveTo>
                <a:cubicBezTo>
                  <a:pt x="4035163" y="2009507"/>
                  <a:pt x="3969050" y="1943395"/>
                  <a:pt x="3886027" y="1943395"/>
                </a:cubicBezTo>
                <a:lnTo>
                  <a:pt x="2117901" y="1943395"/>
                </a:lnTo>
                <a:cubicBezTo>
                  <a:pt x="2034878" y="1943395"/>
                  <a:pt x="1968766" y="2009507"/>
                  <a:pt x="1968766" y="2092530"/>
                </a:cubicBezTo>
                <a:cubicBezTo>
                  <a:pt x="1968766" y="2175553"/>
                  <a:pt x="2034878" y="2241666"/>
                  <a:pt x="2117901" y="2241666"/>
                </a:cubicBezTo>
                <a:lnTo>
                  <a:pt x="3886019" y="2241666"/>
                </a:lnTo>
                <a:cubicBezTo>
                  <a:pt x="3969050" y="2241666"/>
                  <a:pt x="4035163" y="2175553"/>
                  <a:pt x="4035163" y="2092530"/>
                </a:cubicBezTo>
                <a:close/>
                <a:moveTo>
                  <a:pt x="4035163" y="1179256"/>
                </a:moveTo>
                <a:cubicBezTo>
                  <a:pt x="4035163" y="1096232"/>
                  <a:pt x="3969050" y="1030120"/>
                  <a:pt x="3886027" y="1030120"/>
                </a:cubicBezTo>
                <a:lnTo>
                  <a:pt x="2117901" y="1030120"/>
                </a:lnTo>
                <a:cubicBezTo>
                  <a:pt x="2034878" y="1030120"/>
                  <a:pt x="1968766" y="1096232"/>
                  <a:pt x="1968766" y="1179256"/>
                </a:cubicBezTo>
                <a:cubicBezTo>
                  <a:pt x="1968766" y="1262279"/>
                  <a:pt x="2034878" y="1328391"/>
                  <a:pt x="2117901" y="1328391"/>
                </a:cubicBezTo>
                <a:lnTo>
                  <a:pt x="3886019" y="1328391"/>
                </a:lnTo>
                <a:cubicBezTo>
                  <a:pt x="3969050" y="1336851"/>
                  <a:pt x="4035163" y="1262288"/>
                  <a:pt x="4035163" y="1179256"/>
                </a:cubicBezTo>
                <a:close/>
                <a:moveTo>
                  <a:pt x="1170804" y="1452935"/>
                </a:moveTo>
                <a:lnTo>
                  <a:pt x="1552869" y="1070870"/>
                </a:lnTo>
                <a:cubicBezTo>
                  <a:pt x="1611292" y="1012447"/>
                  <a:pt x="1611292" y="913274"/>
                  <a:pt x="1552869" y="854851"/>
                </a:cubicBezTo>
                <a:cubicBezTo>
                  <a:pt x="1494447" y="796429"/>
                  <a:pt x="1395274" y="796429"/>
                  <a:pt x="1336851" y="854851"/>
                </a:cubicBezTo>
                <a:lnTo>
                  <a:pt x="1063181" y="1129293"/>
                </a:lnTo>
                <a:lnTo>
                  <a:pt x="1013209" y="1079321"/>
                </a:lnTo>
                <a:cubicBezTo>
                  <a:pt x="954786" y="1020898"/>
                  <a:pt x="855613" y="1020898"/>
                  <a:pt x="797191" y="1079321"/>
                </a:cubicBezTo>
                <a:cubicBezTo>
                  <a:pt x="738768" y="1137744"/>
                  <a:pt x="738768" y="1236917"/>
                  <a:pt x="797191" y="1295339"/>
                </a:cubicBezTo>
                <a:lnTo>
                  <a:pt x="954786" y="1452935"/>
                </a:lnTo>
                <a:cubicBezTo>
                  <a:pt x="987847" y="1485995"/>
                  <a:pt x="1020898" y="1494447"/>
                  <a:pt x="1062410" y="1494447"/>
                </a:cubicBezTo>
                <a:cubicBezTo>
                  <a:pt x="1096232" y="1494447"/>
                  <a:pt x="1137744" y="1478306"/>
                  <a:pt x="1170804" y="1452935"/>
                </a:cubicBezTo>
                <a:close/>
                <a:moveTo>
                  <a:pt x="1170804" y="2391572"/>
                </a:moveTo>
                <a:lnTo>
                  <a:pt x="1552869" y="2009507"/>
                </a:lnTo>
                <a:cubicBezTo>
                  <a:pt x="1611292" y="1951084"/>
                  <a:pt x="1611292" y="1851911"/>
                  <a:pt x="1552869" y="1793488"/>
                </a:cubicBezTo>
                <a:cubicBezTo>
                  <a:pt x="1494447" y="1735065"/>
                  <a:pt x="1395274" y="1735065"/>
                  <a:pt x="1336851" y="1793488"/>
                </a:cubicBezTo>
                <a:lnTo>
                  <a:pt x="1063181" y="2067159"/>
                </a:lnTo>
                <a:lnTo>
                  <a:pt x="1013209" y="2017187"/>
                </a:lnTo>
                <a:cubicBezTo>
                  <a:pt x="954786" y="1958764"/>
                  <a:pt x="855613" y="1958764"/>
                  <a:pt x="797191" y="2017187"/>
                </a:cubicBezTo>
                <a:cubicBezTo>
                  <a:pt x="738768" y="2075610"/>
                  <a:pt x="738768" y="2174783"/>
                  <a:pt x="797191" y="2233206"/>
                </a:cubicBezTo>
                <a:lnTo>
                  <a:pt x="954786" y="2390801"/>
                </a:lnTo>
                <a:cubicBezTo>
                  <a:pt x="979387" y="2415402"/>
                  <a:pt x="1020898" y="2432313"/>
                  <a:pt x="1062410" y="2432313"/>
                </a:cubicBezTo>
                <a:lnTo>
                  <a:pt x="1062410" y="2432313"/>
                </a:lnTo>
                <a:cubicBezTo>
                  <a:pt x="1096232" y="2433083"/>
                  <a:pt x="1137744" y="2416172"/>
                  <a:pt x="1170804" y="2391572"/>
                </a:cubicBezTo>
                <a:close/>
                <a:moveTo>
                  <a:pt x="1170804" y="3296395"/>
                </a:moveTo>
                <a:lnTo>
                  <a:pt x="1552869" y="2914330"/>
                </a:lnTo>
                <a:cubicBezTo>
                  <a:pt x="1611292" y="2855907"/>
                  <a:pt x="1611292" y="2756734"/>
                  <a:pt x="1552869" y="2698311"/>
                </a:cubicBezTo>
                <a:cubicBezTo>
                  <a:pt x="1494447" y="2639888"/>
                  <a:pt x="1395274" y="2639888"/>
                  <a:pt x="1336851" y="2698311"/>
                </a:cubicBezTo>
                <a:lnTo>
                  <a:pt x="1063181" y="2971982"/>
                </a:lnTo>
                <a:lnTo>
                  <a:pt x="1013209" y="2922010"/>
                </a:lnTo>
                <a:cubicBezTo>
                  <a:pt x="954786" y="2863587"/>
                  <a:pt x="855613" y="2863587"/>
                  <a:pt x="797191" y="2922010"/>
                </a:cubicBezTo>
                <a:cubicBezTo>
                  <a:pt x="738768" y="2980433"/>
                  <a:pt x="738768" y="3079606"/>
                  <a:pt x="797191" y="3138029"/>
                </a:cubicBezTo>
                <a:lnTo>
                  <a:pt x="954786" y="3295624"/>
                </a:lnTo>
                <a:cubicBezTo>
                  <a:pt x="979387" y="3320225"/>
                  <a:pt x="1020898" y="3337136"/>
                  <a:pt x="1062410" y="3337136"/>
                </a:cubicBezTo>
                <a:lnTo>
                  <a:pt x="1062410" y="3337136"/>
                </a:lnTo>
                <a:cubicBezTo>
                  <a:pt x="1096232" y="3337907"/>
                  <a:pt x="1137744" y="3329446"/>
                  <a:pt x="1170804" y="3296395"/>
                </a:cubicBezTo>
                <a:close/>
                <a:moveTo>
                  <a:pt x="1170804" y="4201209"/>
                </a:moveTo>
                <a:lnTo>
                  <a:pt x="1552869" y="3819144"/>
                </a:lnTo>
                <a:cubicBezTo>
                  <a:pt x="1611292" y="3760721"/>
                  <a:pt x="1611292" y="3661549"/>
                  <a:pt x="1552869" y="3603126"/>
                </a:cubicBezTo>
                <a:cubicBezTo>
                  <a:pt x="1494447" y="3544703"/>
                  <a:pt x="1395274" y="3544703"/>
                  <a:pt x="1336851" y="3603126"/>
                </a:cubicBezTo>
                <a:lnTo>
                  <a:pt x="1063181" y="3876796"/>
                </a:lnTo>
                <a:lnTo>
                  <a:pt x="1004758" y="3826825"/>
                </a:lnTo>
                <a:cubicBezTo>
                  <a:pt x="946335" y="3768402"/>
                  <a:pt x="847162" y="3768402"/>
                  <a:pt x="788739" y="3826825"/>
                </a:cubicBezTo>
                <a:cubicBezTo>
                  <a:pt x="730316" y="3885248"/>
                  <a:pt x="730316" y="3984420"/>
                  <a:pt x="788739" y="4042843"/>
                </a:cubicBezTo>
                <a:lnTo>
                  <a:pt x="946335" y="4200439"/>
                </a:lnTo>
                <a:cubicBezTo>
                  <a:pt x="970935" y="4225039"/>
                  <a:pt x="1012447" y="4241950"/>
                  <a:pt x="1053959" y="4241950"/>
                </a:cubicBezTo>
                <a:lnTo>
                  <a:pt x="1053959" y="4241950"/>
                </a:lnTo>
                <a:cubicBezTo>
                  <a:pt x="1096232" y="4251172"/>
                  <a:pt x="1137744" y="4234261"/>
                  <a:pt x="1170804" y="4201209"/>
                </a:cubicBezTo>
                <a:close/>
                <a:moveTo>
                  <a:pt x="1170804" y="5114484"/>
                </a:moveTo>
                <a:lnTo>
                  <a:pt x="1552869" y="4732419"/>
                </a:lnTo>
                <a:cubicBezTo>
                  <a:pt x="1611292" y="4673996"/>
                  <a:pt x="1611292" y="4574823"/>
                  <a:pt x="1552869" y="4516400"/>
                </a:cubicBezTo>
                <a:cubicBezTo>
                  <a:pt x="1494447" y="4457977"/>
                  <a:pt x="1395274" y="4457977"/>
                  <a:pt x="1336851" y="4516400"/>
                </a:cubicBezTo>
                <a:lnTo>
                  <a:pt x="1063181" y="4790071"/>
                </a:lnTo>
                <a:lnTo>
                  <a:pt x="1013209" y="4740099"/>
                </a:lnTo>
                <a:cubicBezTo>
                  <a:pt x="954786" y="4681676"/>
                  <a:pt x="855613" y="4681676"/>
                  <a:pt x="797191" y="4740099"/>
                </a:cubicBezTo>
                <a:cubicBezTo>
                  <a:pt x="738768" y="4798522"/>
                  <a:pt x="738768" y="4897694"/>
                  <a:pt x="797191" y="4956117"/>
                </a:cubicBezTo>
                <a:lnTo>
                  <a:pt x="954786" y="5113713"/>
                </a:lnTo>
                <a:cubicBezTo>
                  <a:pt x="979387" y="5138313"/>
                  <a:pt x="1020898" y="5155225"/>
                  <a:pt x="1062410" y="5155225"/>
                </a:cubicBezTo>
                <a:lnTo>
                  <a:pt x="1062410" y="5155225"/>
                </a:lnTo>
                <a:cubicBezTo>
                  <a:pt x="1096232" y="5155995"/>
                  <a:pt x="1137744" y="5139084"/>
                  <a:pt x="1170804" y="5114484"/>
                </a:cubicBezTo>
                <a:close/>
                <a:moveTo>
                  <a:pt x="1170804" y="6027749"/>
                </a:moveTo>
                <a:lnTo>
                  <a:pt x="1552869" y="5645684"/>
                </a:lnTo>
                <a:cubicBezTo>
                  <a:pt x="1611292" y="5587261"/>
                  <a:pt x="1611292" y="5488089"/>
                  <a:pt x="1552869" y="5429666"/>
                </a:cubicBezTo>
                <a:cubicBezTo>
                  <a:pt x="1494447" y="5371243"/>
                  <a:pt x="1395274" y="5371243"/>
                  <a:pt x="1336851" y="5429666"/>
                </a:cubicBezTo>
                <a:lnTo>
                  <a:pt x="1063181" y="5703337"/>
                </a:lnTo>
                <a:lnTo>
                  <a:pt x="1004758" y="5653365"/>
                </a:lnTo>
                <a:cubicBezTo>
                  <a:pt x="946335" y="5594942"/>
                  <a:pt x="847162" y="5594942"/>
                  <a:pt x="788739" y="5653365"/>
                </a:cubicBezTo>
                <a:cubicBezTo>
                  <a:pt x="730316" y="5711788"/>
                  <a:pt x="730316" y="5810960"/>
                  <a:pt x="788739" y="5869383"/>
                </a:cubicBezTo>
                <a:lnTo>
                  <a:pt x="946335" y="6026979"/>
                </a:lnTo>
                <a:cubicBezTo>
                  <a:pt x="979387" y="6060039"/>
                  <a:pt x="1012447" y="6068490"/>
                  <a:pt x="1053959" y="6068490"/>
                </a:cubicBezTo>
                <a:cubicBezTo>
                  <a:pt x="1096232" y="6077721"/>
                  <a:pt x="1137744" y="6060809"/>
                  <a:pt x="1170804" y="6027749"/>
                </a:cubicBezTo>
                <a:close/>
              </a:path>
            </a:pathLst>
          </a:custGeom>
          <a:solidFill>
            <a:schemeClr val="tx1"/>
          </a:solidFill>
          <a:ln w="8659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2CF1B66A-AD3D-764E-B519-CF8C6EBCE379}"/>
              </a:ext>
            </a:extLst>
          </p:cNvPr>
          <p:cNvSpPr txBox="1">
            <a:spLocks/>
          </p:cNvSpPr>
          <p:nvPr/>
        </p:nvSpPr>
        <p:spPr>
          <a:xfrm>
            <a:off x="1526016" y="2310974"/>
            <a:ext cx="9139967" cy="313039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+mn-cs"/>
              </a:rPr>
              <a:t>Ответы</a:t>
            </a:r>
            <a:endParaRPr lang="en-US" sz="66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  <a:cs typeface="+mn-cs"/>
            </a:endParaRPr>
          </a:p>
          <a:p>
            <a:pPr algn="ctr"/>
            <a:endParaRPr lang="en-GB" sz="66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56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AF72B5D-9A59-4D5E-9F10-CAAB94AAEB5A}"/>
              </a:ext>
            </a:extLst>
          </p:cNvPr>
          <p:cNvSpPr/>
          <p:nvPr/>
        </p:nvSpPr>
        <p:spPr>
          <a:xfrm>
            <a:off x="5377758" y="0"/>
            <a:ext cx="68142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5377758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2060"/>
                </a:solidFill>
              </a:rPr>
              <a:t>К</a:t>
            </a:r>
            <a:r>
              <a:rPr lang="ru-RU" sz="9600" dirty="0">
                <a:solidFill>
                  <a:srgbClr val="FF0000"/>
                </a:solidFill>
              </a:rPr>
              <a:t>В</a:t>
            </a:r>
            <a:r>
              <a:rPr lang="ru-RU" sz="9600" dirty="0">
                <a:solidFill>
                  <a:srgbClr val="002060"/>
                </a:solidFill>
              </a:rPr>
              <a:t>И</a:t>
            </a:r>
            <a:r>
              <a:rPr lang="ru-RU" sz="9600" dirty="0">
                <a:solidFill>
                  <a:srgbClr val="0070C0"/>
                </a:solidFill>
              </a:rPr>
              <a:t>З</a:t>
            </a:r>
            <a:endParaRPr lang="x-none" sz="96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8765" y="2649980"/>
            <a:ext cx="7023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221E2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ПРАВИЛА</a:t>
            </a:r>
          </a:p>
        </p:txBody>
      </p:sp>
      <p:sp>
        <p:nvSpPr>
          <p:cNvPr id="12" name="Google Shape;8701;p54"/>
          <p:cNvSpPr/>
          <p:nvPr/>
        </p:nvSpPr>
        <p:spPr>
          <a:xfrm>
            <a:off x="9964488" y="4216376"/>
            <a:ext cx="1653783" cy="1800000"/>
          </a:xfrm>
          <a:custGeom>
            <a:avLst/>
            <a:gdLst/>
            <a:ahLst/>
            <a:cxnLst/>
            <a:rect l="l" t="t" r="r" b="b"/>
            <a:pathLst>
              <a:path w="9693" h="10550" extrusionOk="0">
                <a:moveTo>
                  <a:pt x="8454" y="4215"/>
                </a:moveTo>
                <a:cubicBezTo>
                  <a:pt x="8978" y="4298"/>
                  <a:pt x="9359" y="4739"/>
                  <a:pt x="9359" y="5275"/>
                </a:cubicBezTo>
                <a:cubicBezTo>
                  <a:pt x="9359" y="5811"/>
                  <a:pt x="8978" y="6263"/>
                  <a:pt x="8454" y="6334"/>
                </a:cubicBezTo>
                <a:lnTo>
                  <a:pt x="8454" y="4215"/>
                </a:lnTo>
                <a:close/>
                <a:moveTo>
                  <a:pt x="1251" y="4036"/>
                </a:moveTo>
                <a:lnTo>
                  <a:pt x="1251" y="6525"/>
                </a:lnTo>
                <a:lnTo>
                  <a:pt x="894" y="6525"/>
                </a:lnTo>
                <a:cubicBezTo>
                  <a:pt x="596" y="6525"/>
                  <a:pt x="358" y="6287"/>
                  <a:pt x="358" y="5989"/>
                </a:cubicBezTo>
                <a:lnTo>
                  <a:pt x="358" y="4572"/>
                </a:lnTo>
                <a:cubicBezTo>
                  <a:pt x="358" y="4275"/>
                  <a:pt x="596" y="4036"/>
                  <a:pt x="894" y="4036"/>
                </a:cubicBezTo>
                <a:close/>
                <a:moveTo>
                  <a:pt x="2668" y="4025"/>
                </a:moveTo>
                <a:lnTo>
                  <a:pt x="2668" y="6525"/>
                </a:lnTo>
                <a:lnTo>
                  <a:pt x="1584" y="6525"/>
                </a:lnTo>
                <a:lnTo>
                  <a:pt x="1584" y="4025"/>
                </a:lnTo>
                <a:close/>
                <a:moveTo>
                  <a:pt x="2846" y="7727"/>
                </a:moveTo>
                <a:lnTo>
                  <a:pt x="2846" y="8466"/>
                </a:lnTo>
                <a:lnTo>
                  <a:pt x="2537" y="8466"/>
                </a:lnTo>
                <a:lnTo>
                  <a:pt x="2727" y="7727"/>
                </a:lnTo>
                <a:close/>
                <a:moveTo>
                  <a:pt x="2608" y="6834"/>
                </a:moveTo>
                <a:lnTo>
                  <a:pt x="2001" y="9156"/>
                </a:lnTo>
                <a:lnTo>
                  <a:pt x="1584" y="9156"/>
                </a:lnTo>
                <a:lnTo>
                  <a:pt x="1584" y="6834"/>
                </a:lnTo>
                <a:close/>
                <a:moveTo>
                  <a:pt x="8133" y="357"/>
                </a:moveTo>
                <a:lnTo>
                  <a:pt x="8133" y="10228"/>
                </a:lnTo>
                <a:lnTo>
                  <a:pt x="7394" y="10228"/>
                </a:lnTo>
                <a:lnTo>
                  <a:pt x="7394" y="3251"/>
                </a:lnTo>
                <a:cubicBezTo>
                  <a:pt x="7394" y="3167"/>
                  <a:pt x="7323" y="3084"/>
                  <a:pt x="7240" y="3084"/>
                </a:cubicBezTo>
                <a:cubicBezTo>
                  <a:pt x="7144" y="3084"/>
                  <a:pt x="7073" y="3167"/>
                  <a:pt x="7073" y="3251"/>
                </a:cubicBezTo>
                <a:lnTo>
                  <a:pt x="7073" y="9144"/>
                </a:lnTo>
                <a:cubicBezTo>
                  <a:pt x="6859" y="8859"/>
                  <a:pt x="6549" y="8466"/>
                  <a:pt x="6132" y="8073"/>
                </a:cubicBezTo>
                <a:cubicBezTo>
                  <a:pt x="5668" y="7632"/>
                  <a:pt x="5192" y="7275"/>
                  <a:pt x="4704" y="7013"/>
                </a:cubicBezTo>
                <a:cubicBezTo>
                  <a:pt x="4132" y="6715"/>
                  <a:pt x="3561" y="6561"/>
                  <a:pt x="2989" y="6537"/>
                </a:cubicBezTo>
                <a:lnTo>
                  <a:pt x="2989" y="4036"/>
                </a:lnTo>
                <a:cubicBezTo>
                  <a:pt x="3572" y="4013"/>
                  <a:pt x="4132" y="3846"/>
                  <a:pt x="4704" y="3560"/>
                </a:cubicBezTo>
                <a:cubicBezTo>
                  <a:pt x="5192" y="3310"/>
                  <a:pt x="5668" y="2953"/>
                  <a:pt x="6132" y="2501"/>
                </a:cubicBezTo>
                <a:cubicBezTo>
                  <a:pt x="6537" y="2108"/>
                  <a:pt x="6847" y="1715"/>
                  <a:pt x="7073" y="1429"/>
                </a:cubicBezTo>
                <a:lnTo>
                  <a:pt x="7073" y="2489"/>
                </a:lnTo>
                <a:cubicBezTo>
                  <a:pt x="7073" y="2584"/>
                  <a:pt x="7144" y="2655"/>
                  <a:pt x="7240" y="2655"/>
                </a:cubicBezTo>
                <a:cubicBezTo>
                  <a:pt x="7323" y="2655"/>
                  <a:pt x="7394" y="2584"/>
                  <a:pt x="7394" y="2489"/>
                </a:cubicBezTo>
                <a:lnTo>
                  <a:pt x="7394" y="357"/>
                </a:lnTo>
                <a:close/>
                <a:moveTo>
                  <a:pt x="7228" y="0"/>
                </a:moveTo>
                <a:cubicBezTo>
                  <a:pt x="7144" y="0"/>
                  <a:pt x="7073" y="84"/>
                  <a:pt x="7073" y="167"/>
                </a:cubicBezTo>
                <a:lnTo>
                  <a:pt x="7073" y="822"/>
                </a:lnTo>
                <a:cubicBezTo>
                  <a:pt x="6966" y="988"/>
                  <a:pt x="6549" y="1631"/>
                  <a:pt x="5906" y="2251"/>
                </a:cubicBezTo>
                <a:cubicBezTo>
                  <a:pt x="5227" y="2905"/>
                  <a:pt x="4132" y="3703"/>
                  <a:pt x="2822" y="3703"/>
                </a:cubicBezTo>
                <a:lnTo>
                  <a:pt x="882" y="3703"/>
                </a:lnTo>
                <a:cubicBezTo>
                  <a:pt x="405" y="3703"/>
                  <a:pt x="1" y="4084"/>
                  <a:pt x="1" y="4572"/>
                </a:cubicBezTo>
                <a:lnTo>
                  <a:pt x="1" y="5989"/>
                </a:lnTo>
                <a:cubicBezTo>
                  <a:pt x="1" y="6465"/>
                  <a:pt x="382" y="6870"/>
                  <a:pt x="882" y="6870"/>
                </a:cubicBezTo>
                <a:lnTo>
                  <a:pt x="1239" y="6870"/>
                </a:lnTo>
                <a:lnTo>
                  <a:pt x="1239" y="9359"/>
                </a:lnTo>
                <a:cubicBezTo>
                  <a:pt x="1239" y="9442"/>
                  <a:pt x="1310" y="9513"/>
                  <a:pt x="1394" y="9513"/>
                </a:cubicBezTo>
                <a:lnTo>
                  <a:pt x="2096" y="9513"/>
                </a:lnTo>
                <a:cubicBezTo>
                  <a:pt x="2168" y="9513"/>
                  <a:pt x="2227" y="9478"/>
                  <a:pt x="2263" y="9394"/>
                </a:cubicBezTo>
                <a:lnTo>
                  <a:pt x="2406" y="8823"/>
                </a:lnTo>
                <a:lnTo>
                  <a:pt x="2977" y="8823"/>
                </a:lnTo>
                <a:cubicBezTo>
                  <a:pt x="3061" y="8823"/>
                  <a:pt x="3144" y="8739"/>
                  <a:pt x="3144" y="8656"/>
                </a:cubicBezTo>
                <a:lnTo>
                  <a:pt x="3144" y="7573"/>
                </a:lnTo>
                <a:cubicBezTo>
                  <a:pt x="3144" y="7477"/>
                  <a:pt x="3061" y="7406"/>
                  <a:pt x="2977" y="7406"/>
                </a:cubicBezTo>
                <a:lnTo>
                  <a:pt x="2787" y="7406"/>
                </a:lnTo>
                <a:lnTo>
                  <a:pt x="2930" y="6858"/>
                </a:lnTo>
                <a:cubicBezTo>
                  <a:pt x="4180" y="6894"/>
                  <a:pt x="5227" y="7656"/>
                  <a:pt x="5882" y="8299"/>
                </a:cubicBezTo>
                <a:cubicBezTo>
                  <a:pt x="6537" y="8942"/>
                  <a:pt x="6954" y="9573"/>
                  <a:pt x="7037" y="9728"/>
                </a:cubicBezTo>
                <a:lnTo>
                  <a:pt x="7037" y="10383"/>
                </a:lnTo>
                <a:cubicBezTo>
                  <a:pt x="7037" y="10466"/>
                  <a:pt x="7109" y="10549"/>
                  <a:pt x="7204" y="10549"/>
                </a:cubicBezTo>
                <a:lnTo>
                  <a:pt x="8264" y="10549"/>
                </a:lnTo>
                <a:cubicBezTo>
                  <a:pt x="8347" y="10549"/>
                  <a:pt x="8430" y="10466"/>
                  <a:pt x="8430" y="10383"/>
                </a:cubicBezTo>
                <a:lnTo>
                  <a:pt x="8430" y="6656"/>
                </a:lnTo>
                <a:cubicBezTo>
                  <a:pt x="9121" y="6573"/>
                  <a:pt x="9657" y="5989"/>
                  <a:pt x="9657" y="5275"/>
                </a:cubicBezTo>
                <a:cubicBezTo>
                  <a:pt x="9692" y="4560"/>
                  <a:pt x="9168" y="3965"/>
                  <a:pt x="8454" y="3894"/>
                </a:cubicBezTo>
                <a:lnTo>
                  <a:pt x="8454" y="167"/>
                </a:lnTo>
                <a:cubicBezTo>
                  <a:pt x="8454" y="84"/>
                  <a:pt x="8383" y="0"/>
                  <a:pt x="828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5" name="Google Shape;7393;p52"/>
          <p:cNvGrpSpPr>
            <a:grpSpLocks noChangeAspect="1"/>
          </p:cNvGrpSpPr>
          <p:nvPr/>
        </p:nvGrpSpPr>
        <p:grpSpPr>
          <a:xfrm>
            <a:off x="8263551" y="4216376"/>
            <a:ext cx="1039082" cy="1800000"/>
            <a:chOff x="2656082" y="2287427"/>
            <a:chExt cx="207582" cy="359594"/>
          </a:xfrm>
          <a:solidFill>
            <a:schemeClr val="tx1"/>
          </a:solidFill>
        </p:grpSpPr>
        <p:sp>
          <p:nvSpPr>
            <p:cNvPr id="16" name="Google Shape;7394;p52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7395;p52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7396;p52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7397;p52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0" name="Google Shape;7642;p52"/>
          <p:cNvGrpSpPr>
            <a:grpSpLocks noChangeAspect="1"/>
          </p:cNvGrpSpPr>
          <p:nvPr/>
        </p:nvGrpSpPr>
        <p:grpSpPr>
          <a:xfrm>
            <a:off x="5665629" y="4216376"/>
            <a:ext cx="1813036" cy="1800000"/>
            <a:chOff x="2496894" y="3680964"/>
            <a:chExt cx="357720" cy="355148"/>
          </a:xfrm>
          <a:solidFill>
            <a:schemeClr val="tx1"/>
          </a:solidFill>
        </p:grpSpPr>
        <p:sp>
          <p:nvSpPr>
            <p:cNvPr id="21" name="Google Shape;7643;p52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Google Shape;7644;p52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" name="Google Shape;7645;p52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Google Shape;7646;p52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7647;p52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cxnSp>
        <p:nvCxnSpPr>
          <p:cNvPr id="4" name="Прямая соединительная линия 3"/>
          <p:cNvCxnSpPr/>
          <p:nvPr/>
        </p:nvCxnSpPr>
        <p:spPr>
          <a:xfrm flipH="1">
            <a:off x="8265338" y="3999123"/>
            <a:ext cx="1134570" cy="226947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2700000">
            <a:off x="11861098" y="4733063"/>
            <a:ext cx="0" cy="64269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8100000">
            <a:off x="11861098" y="4733063"/>
            <a:ext cx="0" cy="64269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67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AF72B5D-9A59-4D5E-9F10-CAAB94AAEB5A}"/>
              </a:ext>
            </a:extLst>
          </p:cNvPr>
          <p:cNvSpPr/>
          <p:nvPr/>
        </p:nvSpPr>
        <p:spPr>
          <a:xfrm>
            <a:off x="5377758" y="0"/>
            <a:ext cx="68142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5377758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quote-cjk-patch"/>
              </a:rPr>
              <a:t>F = ma: </a:t>
            </a:r>
            <a:r>
              <a:rPr lang="ru-RU" sz="4000" b="1" dirty="0">
                <a:solidFill>
                  <a:srgbClr val="002060"/>
                </a:solidFill>
                <a:latin typeface="quote-cjk-patch"/>
              </a:rPr>
              <a:t>Сила есть!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822739" y="1578396"/>
            <a:ext cx="70232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Раунд </a:t>
            </a:r>
            <a:r>
              <a:rPr lang="en-US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III</a:t>
            </a:r>
          </a:p>
          <a:p>
            <a:pPr algn="ctr"/>
            <a:endParaRPr lang="en-US" sz="32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B738B77-5F4E-4B96-8329-B4ED4BEB3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234" y="911225"/>
            <a:ext cx="5413290" cy="5413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2494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459" y="142852"/>
            <a:ext cx="109538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002060"/>
                </a:solidFill>
              </a:rPr>
              <a:t>Представьте, перед вами четыре стакана, наполненных водой. В каждом стакане находятся предметы. Так:</a:t>
            </a:r>
          </a:p>
          <a:p>
            <a:pPr fontAlgn="base"/>
            <a:r>
              <a:rPr lang="ru-RU" b="1" dirty="0">
                <a:solidFill>
                  <a:srgbClr val="002060"/>
                </a:solidFill>
              </a:rPr>
              <a:t>в первом стакане – металлические наручные часы;</a:t>
            </a:r>
          </a:p>
          <a:p>
            <a:pPr fontAlgn="base"/>
            <a:r>
              <a:rPr lang="ru-RU" b="1" dirty="0">
                <a:solidFill>
                  <a:srgbClr val="002060"/>
                </a:solidFill>
              </a:rPr>
              <a:t>во втором стакане – канцелярская скрепка;</a:t>
            </a:r>
          </a:p>
          <a:p>
            <a:pPr fontAlgn="base"/>
            <a:r>
              <a:rPr lang="ru-RU" b="1" dirty="0">
                <a:solidFill>
                  <a:srgbClr val="002060"/>
                </a:solidFill>
              </a:rPr>
              <a:t>в третьем стакане – металлические ножницы;</a:t>
            </a:r>
          </a:p>
          <a:p>
            <a:pPr fontAlgn="base"/>
            <a:r>
              <a:rPr lang="ru-RU" b="1" dirty="0">
                <a:solidFill>
                  <a:srgbClr val="002060"/>
                </a:solidFill>
              </a:rPr>
              <a:t>в четвертом стакане – ластик.</a:t>
            </a:r>
          </a:p>
          <a:p>
            <a:pPr fontAlgn="base"/>
            <a:r>
              <a:rPr lang="ru-RU" b="1" dirty="0">
                <a:solidFill>
                  <a:srgbClr val="002060"/>
                </a:solidFill>
              </a:rPr>
              <a:t>При этом уровень воды во всех стаканах одинаковый. Визуально это выглядит следующим образом:</a:t>
            </a:r>
          </a:p>
        </p:txBody>
      </p:sp>
      <p:pic>
        <p:nvPicPr>
          <p:cNvPr id="31746" name="Picture 2" descr="Время размять мозги: решаем задачи на логи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60" y="2228844"/>
            <a:ext cx="11480789" cy="26574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6211" y="5286388"/>
            <a:ext cx="11385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Вопрос: в каком стакане воды больше, чем в остальных?</a:t>
            </a:r>
          </a:p>
        </p:txBody>
      </p:sp>
    </p:spTree>
    <p:extLst>
      <p:ext uri="{BB962C8B-B14F-4D97-AF65-F5344CB8AC3E}">
        <p14:creationId xmlns:p14="http://schemas.microsoft.com/office/powerpoint/2010/main" val="212693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14" y="3571877"/>
            <a:ext cx="10248933" cy="25971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solidFill>
                  <a:srgbClr val="002060"/>
                </a:solidFill>
              </a:rPr>
              <a:t>		</a:t>
            </a:r>
            <a:r>
              <a:rPr lang="ru-RU" b="1" i="1" dirty="0">
                <a:solidFill>
                  <a:srgbClr val="002060"/>
                </a:solidFill>
              </a:rPr>
              <a:t>Во втором стакане. </a:t>
            </a:r>
            <a:r>
              <a:rPr lang="ru-RU" i="1" dirty="0">
                <a:solidFill>
                  <a:srgbClr val="002060"/>
                </a:solidFill>
              </a:rPr>
              <a:t>Все дело в скрепке, которая по сравнению с другими предметами имеет меньший объём. Соответственно, для необходимого уровня воды требуется больше.</a:t>
            </a:r>
          </a:p>
          <a:p>
            <a:endParaRPr lang="ru-RU" dirty="0"/>
          </a:p>
        </p:txBody>
      </p:sp>
      <p:pic>
        <p:nvPicPr>
          <p:cNvPr id="4" name="Picture 2" descr="Время размять мозги: решаем задачи на логи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11" y="428605"/>
            <a:ext cx="11480789" cy="268607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5992" y="5157192"/>
            <a:ext cx="2211008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3075" y="-1517650"/>
            <a:ext cx="13144500" cy="989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Изображение выглядит как символ, линия, снимок экрана, дизайн&#10;&#10;Автоматически созданное описание">
            <a:extLst>
              <a:ext uri="{FF2B5EF4-FFF2-40B4-BE49-F238E27FC236}">
                <a16:creationId xmlns:a16="http://schemas.microsoft.com/office/drawing/2014/main" xmlns="" id="{7C791C39-9B65-0D6F-436B-1EF663434D3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3968" y="2258159"/>
            <a:ext cx="7309620" cy="4269458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446D3684-E106-9DB6-27E6-DD71C2420C9F}"/>
              </a:ext>
            </a:extLst>
          </p:cNvPr>
          <p:cNvSpPr txBox="1">
            <a:spLocks/>
          </p:cNvSpPr>
          <p:nvPr/>
        </p:nvSpPr>
        <p:spPr>
          <a:xfrm>
            <a:off x="270213" y="391603"/>
            <a:ext cx="11368406" cy="186655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Обратите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внимание на рисунок.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Какую одну из цепей нужно убрать, чтобы груз стремительно полетел вниз?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8914" name="AutoShape 2" descr="Picture background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Picture background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83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0" y="-1517650"/>
            <a:ext cx="13150850" cy="989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7A4BA0-F086-4204-BA51-ED505722B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Ответ : вторую цепь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658D2CC-845C-8227-6B43-09CAC7F9E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9880" y="7921625"/>
            <a:ext cx="3169920" cy="896938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символ, линия, снимок экрана, дизайн&#10;&#10;Автоматически созданное описание">
            <a:extLst>
              <a:ext uri="{FF2B5EF4-FFF2-40B4-BE49-F238E27FC236}">
                <a16:creationId xmlns:a16="http://schemas.microsoft.com/office/drawing/2014/main" xmlns="" id="{9C247633-EB22-825C-A5F9-510BA47147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3173" y="2184968"/>
            <a:ext cx="6384379" cy="37290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0207" y="-43043"/>
            <a:ext cx="2211008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8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0" y="-1517650"/>
            <a:ext cx="13150850" cy="989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707E361-49DD-FC84-6267-B87C3C85C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460" y="642918"/>
            <a:ext cx="11277639" cy="159797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	</a:t>
            </a:r>
            <a:r>
              <a:rPr lang="ru-RU" sz="3600" b="1" dirty="0">
                <a:solidFill>
                  <a:srgbClr val="002060"/>
                </a:solidFill>
                <a:ea typeface="+mn-lt"/>
                <a:cs typeface="+mn-lt"/>
              </a:rPr>
              <a:t>Грузовая машина стремительно набирает скорость. </a:t>
            </a:r>
          </a:p>
          <a:p>
            <a:pPr>
              <a:buNone/>
            </a:pPr>
            <a:r>
              <a:rPr lang="ru-RU" sz="3600" b="1" dirty="0">
                <a:solidFill>
                  <a:srgbClr val="002060"/>
                </a:solidFill>
                <a:ea typeface="+mn-lt"/>
                <a:cs typeface="+mn-lt"/>
              </a:rPr>
              <a:t>		Какое схематичное изображение жидкости в грузовике показывает, что машина разгоняется?</a:t>
            </a:r>
            <a:endParaRPr lang="ru-RU" sz="3600" b="1" dirty="0">
              <a:solidFill>
                <a:srgbClr val="002060"/>
              </a:solidFill>
            </a:endParaRP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Изображение выглядит как транспортное средство, Наземный транспорт, снимок экрана, автобус&#10;&#10;Автоматически созданное описание">
            <a:extLst>
              <a:ext uri="{FF2B5EF4-FFF2-40B4-BE49-F238E27FC236}">
                <a16:creationId xmlns:a16="http://schemas.microsoft.com/office/drawing/2014/main" xmlns="" id="{3AC6BEE9-F889-4C0D-7609-9ECEAAC0D22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4917" y="2378107"/>
            <a:ext cx="5065671" cy="426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4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0" y="-1517650"/>
            <a:ext cx="13150850" cy="989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B37290-8571-0A60-4575-9D5746BA3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Ответ : 2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E7A3B635-ED45-6D90-C865-351E3567B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20139" y="2505564"/>
            <a:ext cx="10515600" cy="4351338"/>
          </a:xfrm>
        </p:spPr>
        <p:txBody>
          <a:bodyPr/>
          <a:lstStyle/>
          <a:p>
            <a:endParaRPr lang="ru-RU"/>
          </a:p>
        </p:txBody>
      </p:sp>
      <p:pic>
        <p:nvPicPr>
          <p:cNvPr id="11" name="Рисунок 10" descr="Изображение выглядит как транспортное средство, Наземный транспорт, снимок экрана, автобус&#10;&#10;Автоматически созданное описание">
            <a:extLst>
              <a:ext uri="{FF2B5EF4-FFF2-40B4-BE49-F238E27FC236}">
                <a16:creationId xmlns:a16="http://schemas.microsoft.com/office/drawing/2014/main" xmlns="" id="{B5421B42-9C42-6B8B-8851-919EA8386B0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78" y="1285860"/>
            <a:ext cx="6191293" cy="5213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533" y="85333"/>
            <a:ext cx="2203285" cy="165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3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Ответы Mail: Очень хитрая задачка ))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3"/>
            <a:ext cx="12192000" cy="50256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701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960" y="142852"/>
            <a:ext cx="11525331" cy="4929222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	</a:t>
            </a:r>
            <a:r>
              <a:rPr lang="ru-RU" sz="4000" b="1" dirty="0">
                <a:solidFill>
                  <a:srgbClr val="002060"/>
                </a:solidFill>
              </a:rPr>
              <a:t>В опыте с «</a:t>
            </a:r>
            <a:r>
              <a:rPr lang="ru-RU" sz="4000" b="1" dirty="0" err="1">
                <a:solidFill>
                  <a:srgbClr val="002060"/>
                </a:solidFill>
              </a:rPr>
              <a:t>магде́бургскими</a:t>
            </a:r>
            <a:r>
              <a:rPr lang="ru-RU" sz="4000" b="1" dirty="0">
                <a:solidFill>
                  <a:srgbClr val="002060"/>
                </a:solidFill>
              </a:rPr>
              <a:t> тарелками» Отто </a:t>
            </a:r>
            <a:r>
              <a:rPr lang="ru-RU" sz="4000" b="1" dirty="0" err="1">
                <a:solidFill>
                  <a:srgbClr val="002060"/>
                </a:solidFill>
              </a:rPr>
              <a:t>Герике</a:t>
            </a:r>
            <a:r>
              <a:rPr lang="ru-RU" sz="4000" b="1" dirty="0">
                <a:solidFill>
                  <a:srgbClr val="002060"/>
                </a:solidFill>
              </a:rPr>
              <a:t> впрягал 8 лошадей слева и 8 лошадей справа. </a:t>
            </a:r>
          </a:p>
          <a:p>
            <a:pPr>
              <a:buNone/>
            </a:pPr>
            <a:r>
              <a:rPr lang="ru-RU" sz="4000" b="1" dirty="0">
                <a:solidFill>
                  <a:srgbClr val="002060"/>
                </a:solidFill>
              </a:rPr>
              <a:t>Как можно было этим же количеством лошадей развить большую силу тяги?</a:t>
            </a:r>
            <a:endParaRPr lang="ru-RU" sz="4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 l="2921" t="7293"/>
          <a:stretch>
            <a:fillRect/>
          </a:stretch>
        </p:blipFill>
        <p:spPr bwMode="auto">
          <a:xfrm>
            <a:off x="295242" y="3276596"/>
            <a:ext cx="11488680" cy="3295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5090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" y="1809751"/>
            <a:ext cx="10972800" cy="1614486"/>
          </a:xfrm>
        </p:spPr>
        <p:txBody>
          <a:bodyPr/>
          <a:lstStyle/>
          <a:p>
            <a:pPr>
              <a:buNone/>
            </a:pPr>
            <a:r>
              <a:rPr lang="ru-RU" dirty="0"/>
              <a:t>		</a:t>
            </a:r>
            <a:r>
              <a:rPr lang="ru-RU" b="1" dirty="0">
                <a:solidFill>
                  <a:srgbClr val="002060"/>
                </a:solidFill>
              </a:rPr>
              <a:t>Одну тарелку закрепить, а к другой – 16 лошадей (сила действия равна силе противодействия).</a:t>
            </a:r>
          </a:p>
          <a:p>
            <a:endParaRPr lang="ru-RU" dirty="0"/>
          </a:p>
        </p:txBody>
      </p:sp>
      <p:sp>
        <p:nvSpPr>
          <p:cNvPr id="1028" name="AutoShape 4" descr="Ответы Mail: согласно третьему закону Ньютона, сила действия равна силе  противодействия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Ответы Mail: согласно третьему закону Ньютона, сила действия равна силе  противодействия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Ответы Mail: согласно третьему закону Ньютона, сила действия равна силе  противодейств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223" y="2913509"/>
            <a:ext cx="7982807" cy="349681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4191"/>
            <a:ext cx="2211008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5">
            <a:extLst>
              <a:ext uri="{FF2B5EF4-FFF2-40B4-BE49-F238E27FC236}">
                <a16:creationId xmlns:a16="http://schemas.microsoft.com/office/drawing/2014/main" xmlns="" id="{ED85D471-D10E-C845-940F-2A0B137CE4C6}"/>
              </a:ext>
            </a:extLst>
          </p:cNvPr>
          <p:cNvSpPr/>
          <p:nvPr/>
        </p:nvSpPr>
        <p:spPr>
          <a:xfrm>
            <a:off x="794395" y="2711842"/>
            <a:ext cx="3049470" cy="1492684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Rectángulo redondeado 7">
            <a:extLst>
              <a:ext uri="{FF2B5EF4-FFF2-40B4-BE49-F238E27FC236}">
                <a16:creationId xmlns:a16="http://schemas.microsoft.com/office/drawing/2014/main" xmlns="" id="{C73D2D6B-8343-CB42-B8DB-18F6309BCE02}"/>
              </a:ext>
            </a:extLst>
          </p:cNvPr>
          <p:cNvSpPr/>
          <p:nvPr/>
        </p:nvSpPr>
        <p:spPr>
          <a:xfrm>
            <a:off x="1335808" y="2402807"/>
            <a:ext cx="1966643" cy="657821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Rectángulo redondeado 8">
            <a:extLst>
              <a:ext uri="{FF2B5EF4-FFF2-40B4-BE49-F238E27FC236}">
                <a16:creationId xmlns:a16="http://schemas.microsoft.com/office/drawing/2014/main" xmlns="" id="{712D9B77-893F-4E4C-992F-E67C1EFDEAAE}"/>
              </a:ext>
            </a:extLst>
          </p:cNvPr>
          <p:cNvSpPr/>
          <p:nvPr/>
        </p:nvSpPr>
        <p:spPr>
          <a:xfrm>
            <a:off x="4571265" y="2711841"/>
            <a:ext cx="3049470" cy="149268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Rectángulo redondeado 10">
            <a:extLst>
              <a:ext uri="{FF2B5EF4-FFF2-40B4-BE49-F238E27FC236}">
                <a16:creationId xmlns:a16="http://schemas.microsoft.com/office/drawing/2014/main" xmlns="" id="{964D6BB4-77BB-5344-88A0-44F7C496C546}"/>
              </a:ext>
            </a:extLst>
          </p:cNvPr>
          <p:cNvSpPr/>
          <p:nvPr/>
        </p:nvSpPr>
        <p:spPr>
          <a:xfrm>
            <a:off x="8224144" y="2711841"/>
            <a:ext cx="3049470" cy="149268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xmlns="" id="{E33804A0-1A5F-574D-A139-E70CDFC4C1EA}"/>
              </a:ext>
            </a:extLst>
          </p:cNvPr>
          <p:cNvSpPr txBox="1">
            <a:spLocks/>
          </p:cNvSpPr>
          <p:nvPr/>
        </p:nvSpPr>
        <p:spPr>
          <a:xfrm>
            <a:off x="22225" y="1183194"/>
            <a:ext cx="12147550" cy="1037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+mn-cs"/>
              </a:rPr>
              <a:t>КОМАНДЫ</a:t>
            </a:r>
            <a:endParaRPr lang="en-GB" sz="32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15" name="CuadroTexto 42">
            <a:extLst>
              <a:ext uri="{FF2B5EF4-FFF2-40B4-BE49-F238E27FC236}">
                <a16:creationId xmlns:a16="http://schemas.microsoft.com/office/drawing/2014/main" xmlns="" id="{8CA68C42-EE2D-49B0-A2AD-5C12EB1A8B0E}"/>
              </a:ext>
            </a:extLst>
          </p:cNvPr>
          <p:cNvSpPr txBox="1"/>
          <p:nvPr/>
        </p:nvSpPr>
        <p:spPr>
          <a:xfrm>
            <a:off x="1198048" y="3382507"/>
            <a:ext cx="224216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Баллы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CuadroTexto 42">
            <a:extLst>
              <a:ext uri="{FF2B5EF4-FFF2-40B4-BE49-F238E27FC236}">
                <a16:creationId xmlns:a16="http://schemas.microsoft.com/office/drawing/2014/main" xmlns="" id="{0E817A10-9FBA-4F1A-BA9A-9D4F9851567F}"/>
              </a:ext>
            </a:extLst>
          </p:cNvPr>
          <p:cNvSpPr txBox="1"/>
          <p:nvPr/>
        </p:nvSpPr>
        <p:spPr>
          <a:xfrm>
            <a:off x="4974342" y="3382506"/>
            <a:ext cx="224216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Баллы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CuadroTexto 42">
            <a:extLst>
              <a:ext uri="{FF2B5EF4-FFF2-40B4-BE49-F238E27FC236}">
                <a16:creationId xmlns:a16="http://schemas.microsoft.com/office/drawing/2014/main" xmlns="" id="{7F76BE59-0001-4648-87AE-5A18B189ECC5}"/>
              </a:ext>
            </a:extLst>
          </p:cNvPr>
          <p:cNvSpPr txBox="1"/>
          <p:nvPr/>
        </p:nvSpPr>
        <p:spPr>
          <a:xfrm>
            <a:off x="8627797" y="3340823"/>
            <a:ext cx="224216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Баллы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ángulo redondeado 7">
            <a:extLst>
              <a:ext uri="{FF2B5EF4-FFF2-40B4-BE49-F238E27FC236}">
                <a16:creationId xmlns:a16="http://schemas.microsoft.com/office/drawing/2014/main" xmlns="" id="{C73D2D6B-8343-CB42-B8DB-18F6309BCE02}"/>
              </a:ext>
            </a:extLst>
          </p:cNvPr>
          <p:cNvSpPr/>
          <p:nvPr/>
        </p:nvSpPr>
        <p:spPr>
          <a:xfrm>
            <a:off x="5112102" y="2402806"/>
            <a:ext cx="1966643" cy="657821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Rectángulo redondeado 7">
            <a:extLst>
              <a:ext uri="{FF2B5EF4-FFF2-40B4-BE49-F238E27FC236}">
                <a16:creationId xmlns:a16="http://schemas.microsoft.com/office/drawing/2014/main" xmlns="" id="{C73D2D6B-8343-CB42-B8DB-18F6309BCE02}"/>
              </a:ext>
            </a:extLst>
          </p:cNvPr>
          <p:cNvSpPr/>
          <p:nvPr/>
        </p:nvSpPr>
        <p:spPr>
          <a:xfrm>
            <a:off x="8765557" y="2402807"/>
            <a:ext cx="1966643" cy="657821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58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AF72B5D-9A59-4D5E-9F10-CAAB94AAEB5A}"/>
              </a:ext>
            </a:extLst>
          </p:cNvPr>
          <p:cNvSpPr/>
          <p:nvPr/>
        </p:nvSpPr>
        <p:spPr>
          <a:xfrm>
            <a:off x="5377758" y="0"/>
            <a:ext cx="68142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1" y="0"/>
            <a:ext cx="5377758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quote-cjk-patch"/>
              </a:rPr>
              <a:t>Задачи от сэра Исаака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822739" y="1578396"/>
            <a:ext cx="7023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Раунд </a:t>
            </a:r>
            <a:r>
              <a:rPr lang="en-US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IV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E827C81-69D0-4571-9B22-A3432F748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787" y="851908"/>
            <a:ext cx="5154183" cy="5154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E827C81-69D0-4571-9B22-A3432F748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496" y="851908"/>
            <a:ext cx="5154183" cy="5154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387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5">
            <a:extLst>
              <a:ext uri="{FF2B5EF4-FFF2-40B4-BE49-F238E27FC236}">
                <a16:creationId xmlns:a16="http://schemas.microsoft.com/office/drawing/2014/main" xmlns="" id="{ED85D471-D10E-C845-940F-2A0B137CE4C6}"/>
              </a:ext>
            </a:extLst>
          </p:cNvPr>
          <p:cNvSpPr/>
          <p:nvPr/>
        </p:nvSpPr>
        <p:spPr>
          <a:xfrm>
            <a:off x="794395" y="2711842"/>
            <a:ext cx="3049470" cy="1492684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Rectángulo redondeado 7">
            <a:extLst>
              <a:ext uri="{FF2B5EF4-FFF2-40B4-BE49-F238E27FC236}">
                <a16:creationId xmlns:a16="http://schemas.microsoft.com/office/drawing/2014/main" xmlns="" id="{C73D2D6B-8343-CB42-B8DB-18F6309BCE02}"/>
              </a:ext>
            </a:extLst>
          </p:cNvPr>
          <p:cNvSpPr/>
          <p:nvPr/>
        </p:nvSpPr>
        <p:spPr>
          <a:xfrm>
            <a:off x="1335808" y="2402807"/>
            <a:ext cx="1966643" cy="657821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Rectángulo redondeado 8">
            <a:extLst>
              <a:ext uri="{FF2B5EF4-FFF2-40B4-BE49-F238E27FC236}">
                <a16:creationId xmlns:a16="http://schemas.microsoft.com/office/drawing/2014/main" xmlns="" id="{712D9B77-893F-4E4C-992F-E67C1EFDEAAE}"/>
              </a:ext>
            </a:extLst>
          </p:cNvPr>
          <p:cNvSpPr/>
          <p:nvPr/>
        </p:nvSpPr>
        <p:spPr>
          <a:xfrm>
            <a:off x="4571265" y="2711841"/>
            <a:ext cx="3049470" cy="149268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Rectángulo redondeado 10">
            <a:extLst>
              <a:ext uri="{FF2B5EF4-FFF2-40B4-BE49-F238E27FC236}">
                <a16:creationId xmlns:a16="http://schemas.microsoft.com/office/drawing/2014/main" xmlns="" id="{964D6BB4-77BB-5344-88A0-44F7C496C546}"/>
              </a:ext>
            </a:extLst>
          </p:cNvPr>
          <p:cNvSpPr/>
          <p:nvPr/>
        </p:nvSpPr>
        <p:spPr>
          <a:xfrm>
            <a:off x="8224144" y="2711841"/>
            <a:ext cx="3049470" cy="149268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xmlns="" id="{E33804A0-1A5F-574D-A139-E70CDFC4C1EA}"/>
              </a:ext>
            </a:extLst>
          </p:cNvPr>
          <p:cNvSpPr txBox="1">
            <a:spLocks/>
          </p:cNvSpPr>
          <p:nvPr/>
        </p:nvSpPr>
        <p:spPr>
          <a:xfrm>
            <a:off x="22225" y="1183194"/>
            <a:ext cx="12147550" cy="1037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221E20"/>
                </a:solidFill>
                <a:latin typeface="Arial Black" panose="020B0A04020102020204" pitchFamily="34" charset="0"/>
                <a:ea typeface="Segoe UI Black" panose="020B0A02040204020203" pitchFamily="34" charset="0"/>
                <a:cs typeface="+mn-cs"/>
              </a:rPr>
              <a:t>ИТОГИ</a:t>
            </a:r>
            <a:endParaRPr lang="en-GB" sz="3200" b="1" dirty="0">
              <a:solidFill>
                <a:srgbClr val="221E20"/>
              </a:solidFill>
              <a:latin typeface="Arial Black" panose="020B0A04020102020204" pitchFamily="34" charset="0"/>
              <a:ea typeface="Segoe UI Black" panose="020B0A02040204020203" pitchFamily="34" charset="0"/>
              <a:cs typeface="+mn-cs"/>
            </a:endParaRPr>
          </a:p>
        </p:txBody>
      </p:sp>
      <p:sp>
        <p:nvSpPr>
          <p:cNvPr id="15" name="CuadroTexto 42">
            <a:extLst>
              <a:ext uri="{FF2B5EF4-FFF2-40B4-BE49-F238E27FC236}">
                <a16:creationId xmlns:a16="http://schemas.microsoft.com/office/drawing/2014/main" xmlns="" id="{8CA68C42-EE2D-49B0-A2AD-5C12EB1A8B0E}"/>
              </a:ext>
            </a:extLst>
          </p:cNvPr>
          <p:cNvSpPr txBox="1"/>
          <p:nvPr/>
        </p:nvSpPr>
        <p:spPr>
          <a:xfrm>
            <a:off x="1198048" y="3382507"/>
            <a:ext cx="224216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Баллы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CuadroTexto 42">
            <a:extLst>
              <a:ext uri="{FF2B5EF4-FFF2-40B4-BE49-F238E27FC236}">
                <a16:creationId xmlns:a16="http://schemas.microsoft.com/office/drawing/2014/main" xmlns="" id="{0E817A10-9FBA-4F1A-BA9A-9D4F9851567F}"/>
              </a:ext>
            </a:extLst>
          </p:cNvPr>
          <p:cNvSpPr txBox="1"/>
          <p:nvPr/>
        </p:nvSpPr>
        <p:spPr>
          <a:xfrm>
            <a:off x="4974342" y="3382506"/>
            <a:ext cx="224216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Баллы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CuadroTexto 42">
            <a:extLst>
              <a:ext uri="{FF2B5EF4-FFF2-40B4-BE49-F238E27FC236}">
                <a16:creationId xmlns:a16="http://schemas.microsoft.com/office/drawing/2014/main" xmlns="" id="{7F76BE59-0001-4648-87AE-5A18B189ECC5}"/>
              </a:ext>
            </a:extLst>
          </p:cNvPr>
          <p:cNvSpPr txBox="1"/>
          <p:nvPr/>
        </p:nvSpPr>
        <p:spPr>
          <a:xfrm>
            <a:off x="8627797" y="3340823"/>
            <a:ext cx="224216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Баллы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ángulo redondeado 7">
            <a:extLst>
              <a:ext uri="{FF2B5EF4-FFF2-40B4-BE49-F238E27FC236}">
                <a16:creationId xmlns:a16="http://schemas.microsoft.com/office/drawing/2014/main" xmlns="" id="{C73D2D6B-8343-CB42-B8DB-18F6309BCE02}"/>
              </a:ext>
            </a:extLst>
          </p:cNvPr>
          <p:cNvSpPr/>
          <p:nvPr/>
        </p:nvSpPr>
        <p:spPr>
          <a:xfrm>
            <a:off x="5112102" y="2402806"/>
            <a:ext cx="1966643" cy="657821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Rectángulo redondeado 7">
            <a:extLst>
              <a:ext uri="{FF2B5EF4-FFF2-40B4-BE49-F238E27FC236}">
                <a16:creationId xmlns:a16="http://schemas.microsoft.com/office/drawing/2014/main" xmlns="" id="{C73D2D6B-8343-CB42-B8DB-18F6309BCE02}"/>
              </a:ext>
            </a:extLst>
          </p:cNvPr>
          <p:cNvSpPr/>
          <p:nvPr/>
        </p:nvSpPr>
        <p:spPr>
          <a:xfrm>
            <a:off x="8765557" y="2402807"/>
            <a:ext cx="1966643" cy="657821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22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EE1A865F-E7F5-4094-A8FD-8111E6DB7632}"/>
              </a:ext>
            </a:extLst>
          </p:cNvPr>
          <p:cNvSpPr txBox="1">
            <a:spLocks/>
          </p:cNvSpPr>
          <p:nvPr/>
        </p:nvSpPr>
        <p:spPr>
          <a:xfrm>
            <a:off x="0" y="1131399"/>
            <a:ext cx="12192000" cy="137405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50000"/>
              </a:lnSpc>
              <a:defRPr/>
            </a:pPr>
            <a:r>
              <a:rPr lang="ru-RU" sz="6000" b="1" dirty="0">
                <a:latin typeface="Arial" panose="020B0604020202020204"/>
              </a:rPr>
              <a:t>Победитель</a:t>
            </a: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…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xmlns="" id="{AE485A90-FB93-5D4B-A8E1-41FC7AF2456F}"/>
              </a:ext>
            </a:extLst>
          </p:cNvPr>
          <p:cNvSpPr/>
          <p:nvPr/>
        </p:nvSpPr>
        <p:spPr>
          <a:xfrm>
            <a:off x="4084242" y="2987710"/>
            <a:ext cx="4023515" cy="1546189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Команда</a:t>
            </a:r>
            <a:endParaRPr kumimoji="0" lang="es-ES" sz="24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07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04554" y="4628479"/>
            <a:ext cx="83683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2060"/>
                </a:solidFill>
              </a:rPr>
              <a:t>Мысли глобально, </a:t>
            </a:r>
            <a:endParaRPr lang="ru-RU" sz="4000" b="1" i="1" dirty="0" smtClean="0">
              <a:solidFill>
                <a:srgbClr val="002060"/>
              </a:solidFill>
            </a:endParaRP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действуй </a:t>
            </a:r>
            <a:r>
              <a:rPr lang="ru-RU" sz="4000" b="1" i="1" dirty="0">
                <a:solidFill>
                  <a:srgbClr val="002060"/>
                </a:solidFill>
              </a:rPr>
              <a:t>по законам Ньютона!</a:t>
            </a:r>
            <a:endParaRPr lang="x-none" sz="40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11" y="-70339"/>
            <a:ext cx="4703806" cy="469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88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BD0415F-E9A1-439C-A252-A5A9A045E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8039" y="-834683"/>
            <a:ext cx="13708077" cy="912902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9C9114-0476-4AAD-BA9E-6C12237BD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BB09342-EA1A-4889-819A-40FA2666C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60023"/>
            <a:ext cx="10515600" cy="716940"/>
          </a:xfrm>
        </p:spPr>
        <p:txBody>
          <a:bodyPr/>
          <a:lstStyle/>
          <a:p>
            <a:pPr marL="0" indent="0">
              <a:buNone/>
            </a:pPr>
            <a:endParaRPr lang="x-none" dirty="0">
              <a:solidFill>
                <a:srgbClr val="00206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32480A9-9955-4A22-A838-56DF43F4F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869" y="-335711"/>
            <a:ext cx="9061938" cy="7583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535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6E5167-8222-4E92-A043-CAC5DC3DA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0973" y="2125041"/>
            <a:ext cx="6647935" cy="277755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x-none" sz="2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Приветствую вас, ученики грядущих веков!</a:t>
            </a:r>
            <a:br>
              <a:rPr lang="x-none" sz="2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</a:br>
            <a:endParaRPr lang="ru-RU" sz="26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x-none" sz="2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Слышал я, вы законы мои изучать дерзаете. </a:t>
            </a:r>
            <a:endParaRPr lang="ru-RU" sz="26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x-none" sz="2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Но одно дело — прочесть, и другое — постичь…</a:t>
            </a:r>
            <a:r>
              <a:rPr lang="ru-RU" sz="2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..</a:t>
            </a:r>
            <a:r>
              <a:rPr lang="x-none" sz="26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26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6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x-none" sz="2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E827C81-69D0-4571-9B22-A3432F748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71" y="231950"/>
            <a:ext cx="5154183" cy="5154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BCB39BE-5E02-4D08-A6E3-503A63FB3F11}"/>
              </a:ext>
            </a:extLst>
          </p:cNvPr>
          <p:cNvSpPr txBox="1"/>
          <p:nvPr/>
        </p:nvSpPr>
        <p:spPr>
          <a:xfrm>
            <a:off x="1113169" y="5754291"/>
            <a:ext cx="621544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dirty="0" err="1">
                <a:solidFill>
                  <a:srgbClr val="0070C0"/>
                </a:solidFill>
              </a:rPr>
              <a:t>Исаа́к</a:t>
            </a:r>
            <a:r>
              <a:rPr lang="ru-RU" sz="3000" b="1" dirty="0">
                <a:solidFill>
                  <a:srgbClr val="0070C0"/>
                </a:solidFill>
              </a:rPr>
              <a:t> </a:t>
            </a:r>
            <a:r>
              <a:rPr lang="ru-RU" sz="3000" b="1" dirty="0" err="1">
                <a:solidFill>
                  <a:srgbClr val="0070C0"/>
                </a:solidFill>
              </a:rPr>
              <a:t>Нью́то́н</a:t>
            </a:r>
            <a:endParaRPr lang="x-none" sz="30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90A8EF5-4EE0-4D31-95EB-28B9D0FDC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736" y="4448579"/>
            <a:ext cx="2033912" cy="203391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94765" y="167027"/>
            <a:ext cx="5230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Мысли глобально, действуй по законам Ньютона!</a:t>
            </a:r>
            <a:endParaRPr lang="x-none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AF72B5D-9A59-4D5E-9F10-CAAB94AAEB5A}"/>
              </a:ext>
            </a:extLst>
          </p:cNvPr>
          <p:cNvSpPr/>
          <p:nvPr/>
        </p:nvSpPr>
        <p:spPr>
          <a:xfrm>
            <a:off x="5377758" y="0"/>
            <a:ext cx="68142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5377758" cy="6858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-539539" y="2440365"/>
            <a:ext cx="70232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Раунд </a:t>
            </a:r>
            <a:r>
              <a:rPr lang="en-US" sz="3200" b="1" dirty="0">
                <a:solidFill>
                  <a:srgbClr val="00206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I</a:t>
            </a:r>
            <a:endParaRPr lang="ru-RU" sz="3200" b="1" dirty="0">
              <a:solidFill>
                <a:srgbClr val="002060"/>
              </a:solidFill>
              <a:latin typeface="Arial Black" panose="020B0A04020102020204" pitchFamily="34" charset="0"/>
              <a:ea typeface="Segoe UI Black" panose="020B0A02040204020203" pitchFamily="34" charset="0"/>
            </a:endParaRPr>
          </a:p>
          <a:p>
            <a:pPr algn="ctr"/>
            <a:endParaRPr lang="en-US" sz="3200" b="1" dirty="0">
              <a:solidFill>
                <a:srgbClr val="002060"/>
              </a:solidFill>
              <a:latin typeface="Arial Black" panose="020B0A04020102020204" pitchFamily="34" charset="0"/>
              <a:ea typeface="Segoe UI Black" panose="020B0A02040204020203" pitchFamily="34" charset="0"/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  <a:ea typeface="Segoe UI Black" panose="020B0A02040204020203" pitchFamily="34" charset="0"/>
              </a:rPr>
              <a:t>РАЗМИНКА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8" y="2117005"/>
            <a:ext cx="27066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7"/>
          <a:stretch/>
        </p:blipFill>
        <p:spPr bwMode="auto">
          <a:xfrm>
            <a:off x="9172575" y="4010025"/>
            <a:ext cx="24765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3117" y="1010557"/>
            <a:ext cx="1086994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1 задание.</a:t>
            </a:r>
            <a:r>
              <a:rPr lang="ru-RU" sz="3400" dirty="0"/>
              <a:t> Тело движется прямолинейно и равномерно. Что можно сказать о равнодействующей всех сил, приложенных к телу?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99122" y="3760828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Равна нулю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Направлена против движения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83551" y="3748988"/>
            <a:ext cx="403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Постоянна и не равна нулю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83551" y="4946663"/>
            <a:ext cx="39201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Постоянно увеличивается</a:t>
            </a:r>
          </a:p>
          <a:p>
            <a:pPr>
              <a:spcAft>
                <a:spcPts val="600"/>
              </a:spcAft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34" name="TextBox 33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35" name="TextBox 34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b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b="1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403123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3117" y="1010557"/>
            <a:ext cx="103598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1 задание.</a:t>
            </a:r>
            <a:r>
              <a:rPr lang="ru-RU" sz="3600" dirty="0"/>
              <a:t> </a:t>
            </a:r>
            <a:r>
              <a:rPr lang="ru-RU" sz="3600" b="1" dirty="0"/>
              <a:t>Тело движется прямолинейно и равномерно. Что можно сказать о равнодействующей всех сил, приложенных к телу?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685" y="5771827"/>
            <a:ext cx="2704128" cy="1081651"/>
          </a:xfrm>
          <a:prstGeom prst="rect">
            <a:avLst/>
          </a:prstGeom>
        </p:spPr>
      </p:pic>
      <p:grpSp>
        <p:nvGrpSpPr>
          <p:cNvPr id="59" name="Группа 58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/>
          <p:cNvSpPr txBox="1"/>
          <p:nvPr/>
        </p:nvSpPr>
        <p:spPr>
          <a:xfrm>
            <a:off x="1999122" y="3760828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Равна нулю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99122" y="4950101"/>
            <a:ext cx="4201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Направлена против движения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83551" y="3748988"/>
            <a:ext cx="403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Постоянна и не равна нулю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483551" y="4946663"/>
            <a:ext cx="392017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Постоянно увеличивается</a:t>
            </a:r>
          </a:p>
          <a:p>
            <a:pPr>
              <a:spcAft>
                <a:spcPts val="600"/>
              </a:spcAft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84" name="TextBox 83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85" name="TextBox 84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86" name="TextBox 85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1882" y="265906"/>
            <a:ext cx="1237457" cy="109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92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7359078" y="5053721"/>
            <a:ext cx="111474" cy="720000"/>
            <a:chOff x="1851476" y="2976292"/>
            <a:chExt cx="111474" cy="720000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>
            <a:off x="7353027" y="3852644"/>
            <a:ext cx="111474" cy="720000"/>
            <a:chOff x="1851476" y="2976292"/>
            <a:chExt cx="111474" cy="720000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1851476" y="3874636"/>
            <a:ext cx="111474" cy="720000"/>
            <a:chOff x="1851476" y="2976292"/>
            <a:chExt cx="111474" cy="720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flipH="1">
              <a:off x="1851476" y="3324646"/>
              <a:ext cx="10800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1962950" y="2976292"/>
              <a:ext cx="0" cy="7200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1058574" y="883436"/>
            <a:ext cx="1885069" cy="53063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43117" y="1010557"/>
            <a:ext cx="1086994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/>
              <a:t>2 задание.</a:t>
            </a:r>
            <a:r>
              <a:rPr lang="ru-RU" sz="3400" dirty="0"/>
              <a:t> </a:t>
            </a:r>
            <a:r>
              <a:rPr lang="ru-RU" sz="3600" dirty="0"/>
              <a:t>На тело массой 4 кг действует сила 12 Н. Каково ускорение тела?</a:t>
            </a:r>
            <a:br>
              <a:rPr lang="ru-RU" sz="3600" dirty="0"/>
            </a:br>
            <a:endParaRPr lang="ru-RU" sz="2000" dirty="0"/>
          </a:p>
        </p:txBody>
      </p:sp>
      <p:sp>
        <p:nvSpPr>
          <p:cNvPr id="7" name="Номер слайда 7"/>
          <p:cNvSpPr txBox="1">
            <a:spLocks/>
          </p:cNvSpPr>
          <p:nvPr/>
        </p:nvSpPr>
        <p:spPr>
          <a:xfrm>
            <a:off x="0" y="6219645"/>
            <a:ext cx="646981" cy="6383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7F00F5-5EE6-472A-8470-AF62E67671A6}" type="slidenum"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01108" y="3785698"/>
            <a:ext cx="3994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48 м/с²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99122" y="4950101"/>
            <a:ext cx="4201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3 м/с²</a:t>
            </a:r>
            <a:br>
              <a:rPr lang="ru-RU" sz="2000" dirty="0"/>
            </a:b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90223" y="3765878"/>
            <a:ext cx="403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0.3 м/с²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83551" y="4946663"/>
            <a:ext cx="3920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8 м/с²</a:t>
            </a:r>
          </a:p>
          <a:p>
            <a:pPr>
              <a:spcAft>
                <a:spcPts val="600"/>
              </a:spcAft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1959516" y="5024678"/>
            <a:ext cx="0" cy="756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851476" y="5409666"/>
            <a:ext cx="10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spect="1"/>
          </p:cNvSpPr>
          <p:nvPr/>
        </p:nvSpPr>
        <p:spPr>
          <a:xfrm>
            <a:off x="1336185" y="3886750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</a:t>
            </a:r>
          </a:p>
        </p:txBody>
      </p:sp>
      <p:sp>
        <p:nvSpPr>
          <p:cNvPr id="32" name="TextBox 31"/>
          <p:cNvSpPr txBox="1">
            <a:spLocks noChangeAspect="1"/>
          </p:cNvSpPr>
          <p:nvPr/>
        </p:nvSpPr>
        <p:spPr>
          <a:xfrm>
            <a:off x="1339529" y="5065835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Б</a:t>
            </a:r>
          </a:p>
        </p:txBody>
      </p:sp>
      <p:sp>
        <p:nvSpPr>
          <p:cNvPr id="34" name="TextBox 33"/>
          <p:cNvSpPr txBox="1">
            <a:spLocks noChangeAspect="1"/>
          </p:cNvSpPr>
          <p:nvPr/>
        </p:nvSpPr>
        <p:spPr>
          <a:xfrm>
            <a:off x="6875813" y="3864758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</a:t>
            </a:r>
          </a:p>
        </p:txBody>
      </p:sp>
      <p:sp>
        <p:nvSpPr>
          <p:cNvPr id="35" name="TextBox 34"/>
          <p:cNvSpPr txBox="1">
            <a:spLocks noChangeAspect="1"/>
          </p:cNvSpPr>
          <p:nvPr/>
        </p:nvSpPr>
        <p:spPr>
          <a:xfrm>
            <a:off x="6871584" y="5063941"/>
            <a:ext cx="316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rgbClr val="FED10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Г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54223" y="6503704"/>
            <a:ext cx="6336000" cy="1440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052480" y="6413789"/>
            <a:ext cx="707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Раунд </a:t>
            </a:r>
            <a:r>
              <a:rPr lang="en-US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I - </a:t>
            </a:r>
            <a:r>
              <a:rPr lang="ru-RU" sz="1400" dirty="0"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362496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522</Words>
  <Application>Microsoft Office PowerPoint</Application>
  <PresentationFormat>Широкоэкранный</PresentationFormat>
  <Paragraphs>181</Paragraphs>
  <Slides>33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3" baseType="lpstr">
      <vt:lpstr>Arial</vt:lpstr>
      <vt:lpstr>Arial Black</vt:lpstr>
      <vt:lpstr>Calibri</vt:lpstr>
      <vt:lpstr>Calibri Light</vt:lpstr>
      <vt:lpstr>DengXian</vt:lpstr>
      <vt:lpstr>quote-cjk-patch</vt:lpstr>
      <vt:lpstr>Segoe UI</vt:lpstr>
      <vt:lpstr>Segoe UI Black</vt:lpstr>
      <vt:lpstr>Times New Roman</vt:lpstr>
      <vt:lpstr>Тема Office</vt:lpstr>
      <vt:lpstr>Три закона Ньютона:  от идей до применения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 : вторую цепь</vt:lpstr>
      <vt:lpstr>Презентация PowerPoint</vt:lpstr>
      <vt:lpstr>Ответ :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1</cp:lastModifiedBy>
  <cp:revision>29</cp:revision>
  <dcterms:created xsi:type="dcterms:W3CDTF">2025-10-23T17:40:16Z</dcterms:created>
  <dcterms:modified xsi:type="dcterms:W3CDTF">2025-10-29T05:10:41Z</dcterms:modified>
</cp:coreProperties>
</file>